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  <p:sldMasterId id="2147483704" r:id="rId2"/>
  </p:sldMasterIdLst>
  <p:sldIdLst>
    <p:sldId id="256" r:id="rId3"/>
    <p:sldId id="258" r:id="rId4"/>
    <p:sldId id="257" r:id="rId5"/>
    <p:sldId id="272" r:id="rId6"/>
    <p:sldId id="259" r:id="rId7"/>
    <p:sldId id="290" r:id="rId8"/>
    <p:sldId id="300" r:id="rId9"/>
    <p:sldId id="301" r:id="rId10"/>
    <p:sldId id="303" r:id="rId11"/>
    <p:sldId id="304" r:id="rId12"/>
    <p:sldId id="261" r:id="rId13"/>
    <p:sldId id="274" r:id="rId14"/>
    <p:sldId id="291" r:id="rId15"/>
    <p:sldId id="262" r:id="rId16"/>
    <p:sldId id="263" r:id="rId17"/>
    <p:sldId id="298" r:id="rId18"/>
    <p:sldId id="260" r:id="rId19"/>
    <p:sldId id="299" r:id="rId20"/>
    <p:sldId id="292" r:id="rId21"/>
    <p:sldId id="273" r:id="rId22"/>
    <p:sldId id="293" r:id="rId23"/>
    <p:sldId id="296" r:id="rId24"/>
    <p:sldId id="295" r:id="rId25"/>
    <p:sldId id="264" r:id="rId26"/>
    <p:sldId id="275" r:id="rId27"/>
    <p:sldId id="297" r:id="rId28"/>
    <p:sldId id="305" r:id="rId29"/>
    <p:sldId id="276" r:id="rId30"/>
    <p:sldId id="265" r:id="rId31"/>
    <p:sldId id="277" r:id="rId32"/>
    <p:sldId id="280" r:id="rId33"/>
    <p:sldId id="281" r:id="rId34"/>
    <p:sldId id="310" r:id="rId35"/>
    <p:sldId id="309" r:id="rId36"/>
    <p:sldId id="282" r:id="rId37"/>
    <p:sldId id="283" r:id="rId38"/>
    <p:sldId id="286" r:id="rId39"/>
    <p:sldId id="306" r:id="rId40"/>
    <p:sldId id="307" r:id="rId41"/>
    <p:sldId id="284" r:id="rId42"/>
    <p:sldId id="287" r:id="rId43"/>
    <p:sldId id="308" r:id="rId44"/>
    <p:sldId id="285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9FE"/>
    <a:srgbClr val="FF00FF"/>
    <a:srgbClr val="FFE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44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45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35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279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62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42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9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311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820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783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0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00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AD6B5B-F1AB-179D-91C7-C0362D2CB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6EC05FC-2AE4-43C8-8B25-B79ACC78C2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386A9B-EF3D-AA80-B3C1-6D42BF93F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8F5BA1-D277-B600-6106-00322B89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F01611-D0CE-86C3-5133-AB504FDEA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1317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2BBB3B-016D-C409-241D-5056CB30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F8069B-4256-5B31-4C4C-05B16AF068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E06F51-4C0F-22C6-4A17-60F199DD3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F2392E-199F-A039-777F-57B684A2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EF9A08D-1404-7AAE-3BA6-A827E45F3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590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68EF3B-9F9A-8BAA-3C7B-EC2459DBC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5E2D0D-1610-19DA-5A50-934ACCFA2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3A6CC-5B92-C149-3147-C6E0C87CA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43EBD2-0AD7-F353-2B3F-460D4DD6E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498CBFC-739F-9954-CFEB-5D895E1A0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55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910D80-0F98-5FE3-1802-D41F22410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D26822-13C5-74AC-B50B-209512FD34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9D56F67-3AE7-05D1-BB4B-13D328509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06B143-BF4B-1F56-077C-126A1EAD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388B3B-0AC0-A372-7656-41B98441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08DA672-5BAA-9DDF-255E-2CDAC1FD5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210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CD7AE4-7166-3DF3-7B70-7C8071C6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C3C028-70AD-4F53-7611-50608455B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22D9E2-16C9-336C-02A0-531C2E0E6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29C1849-30E5-9800-E722-DB3EF7803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C31ED50-C56B-F193-F02F-D11BE86CE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FD92EA-0A85-175C-837E-65A387030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7E61B17-84BB-28D5-9162-ECB79E273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CC1466-6D9E-8C63-F186-E6A06F431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483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95DED3-AEE4-306F-E500-FEEF1643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0EAF835-4362-56F4-7E07-C90E06698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489482-283E-1E37-41DD-6DCAEAF3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C9CE3B6-375E-282A-04D4-D494C5670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0253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485309-F63C-4AA5-716A-27D1F504E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51803EA-F127-D7AD-C296-E89E9A19C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140579-91A5-A0F3-B8B9-DCCF6588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335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00F757-5C64-3331-1F10-31ED387A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C1593C-C4D5-55A2-2277-646522838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E75744-5A45-D1C5-C71F-2E9ABD9A5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7213AF-3A8C-520E-914C-CA6F53FF7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47645C-B6B7-4D15-6B25-E8F9C3F7B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A2D2EA-C5BA-4B01-81D6-D74EE98D5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4645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054DB-0BD4-49BA-EF0E-C6F2EF35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047A4B1-6230-03EB-B39A-1B5A466D5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642B734-F146-A54D-7157-550393149A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004A4C-6AC7-8E24-E3C5-A3C1B3006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1C9C818-725A-EBAB-4A53-B8274AB11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F387FC-4001-8C5E-CAC2-F5F4C7AE8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773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98EA4-5128-ABAC-C363-44AA23CE1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7F234ED-B1EB-3716-5E45-9CA0A1B45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2A5DD7-3604-6EC2-1150-2CFDFE87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FD3282-AA2A-EE05-FDB0-788D2AE34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118CA6-0533-3E57-76A4-97260A7C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0069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B47C043-27CC-948D-C1B2-2BCC5743B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30A05F-C42A-7E4F-9815-38BBB954C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2696E-6AB7-D6CB-A236-A72E2FCAC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A2A485-AFF1-E52F-642B-B54CE8A4A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3829F1-8F58-484D-8475-CFFDF0FCD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529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07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AA3D4E9-97CB-9EA9-A74F-2181ED903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D45F3BD-FF8E-3BB5-292A-AD007E26E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4BBA7C-44DA-BDD2-F654-727C9A1B20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CB49C-CB36-4404-B4FA-8D862FB89F7F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542A82-796B-6BFC-C55E-1F674B90A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0E0CC4-3227-10E7-0E28-46899A8F3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900A2-0097-49A9-92DD-531605FD57B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196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../Documents/Animations%20Geologie/Les%20seismes.ex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../Documents/Animations%20Geologie/Structure%20interne%20globe.exe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../Documents/Animations%20Geologie/Carte_s&#233;isme_volcanisme.exe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DA41-036A-4F04-88A0-190781B369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FR" sz="6600" b="1" dirty="0">
                <a:solidFill>
                  <a:srgbClr val="FF0000"/>
                </a:solidFill>
              </a:rPr>
              <a:t>LES SÉISMES ET LEURS RELATIONS AVEC LA TECTONIQUE DES PLAQUES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E7356-BA7A-4967-9AD6-1DA9E68E0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n-lt"/>
              </a:rPr>
              <a:t>Yassine HADIRI</a:t>
            </a:r>
            <a:endParaRPr lang="fr-FR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7426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فبراير 2004.. فبراير 2015: الحسيمة بعد 11 سنة من الزلزال الأليم">
            <a:extLst>
              <a:ext uri="{FF2B5EF4-FFF2-40B4-BE49-F238E27FC236}">
                <a16:creationId xmlns:a16="http://schemas.microsoft.com/office/drawing/2014/main" id="{FDEA35B5-B507-47A6-9C2E-639F9357A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61" y="315332"/>
            <a:ext cx="5366978" cy="290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زلزال الحسيمة يتسبب في فقدان بعض التلاميذ لوعيهم وقفز قاصر من الطابق الأول  - بوابة نون الإلكترونية - عالم ... بنقرة واحدة">
            <a:extLst>
              <a:ext uri="{FF2B5EF4-FFF2-40B4-BE49-F238E27FC236}">
                <a16:creationId xmlns:a16="http://schemas.microsoft.com/office/drawing/2014/main" id="{89869A81-7AAA-4D3D-BBA8-0FBE64DB8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573" y="315331"/>
            <a:ext cx="6011625" cy="290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زلزال الحسيمة.. 14 سنة مرت عن الكارثة و الذكرى تابى النسيان">
            <a:extLst>
              <a:ext uri="{FF2B5EF4-FFF2-40B4-BE49-F238E27FC236}">
                <a16:creationId xmlns:a16="http://schemas.microsoft.com/office/drawing/2014/main" id="{F6AE01CC-7DFB-4FF8-99EB-11B67708F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306" y="3513950"/>
            <a:ext cx="4043494" cy="302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34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9B80A-6909-4794-A9A9-996D51B05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678874"/>
            <a:ext cx="10058400" cy="892233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Introduction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A8A4A-5AF4-4353-8D46-0C1A9B52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53491"/>
            <a:ext cx="10058399" cy="4225635"/>
          </a:xfrm>
        </p:spPr>
        <p:txBody>
          <a:bodyPr>
            <a:noAutofit/>
          </a:bodyPr>
          <a:lstStyle/>
          <a:p>
            <a:r>
              <a:rPr lang="fr-FR" sz="2800" dirty="0"/>
              <a:t>« La ville </a:t>
            </a:r>
            <a:r>
              <a:rPr lang="fr-FR" sz="2800" b="1" dirty="0"/>
              <a:t>d’Al-Hoceima</a:t>
            </a:r>
            <a:r>
              <a:rPr lang="fr-FR" sz="2800" dirty="0"/>
              <a:t> a connu un terrible séisme le mardi 24 février 2004 à 2h27min du matin, il a duré 3 secondes et il a causé 268 morts et plus de 926 blessés et 15230 sans logement, il a causé aussi l’effondrement de 2539 maisons. L’intensité de ce séisme est de 6,5 sur l’échelle de Richter »</a:t>
            </a:r>
            <a:endParaRPr lang="fr-FR" dirty="0"/>
          </a:p>
          <a:p>
            <a:r>
              <a:rPr lang="fr-FR" sz="2400" b="1" dirty="0">
                <a:solidFill>
                  <a:schemeClr val="tx1"/>
                </a:solidFill>
              </a:rPr>
              <a:t>- Quelle est l’origine des séismes ?</a:t>
            </a:r>
          </a:p>
          <a:p>
            <a:r>
              <a:rPr lang="fr-FR" sz="2400" b="1" dirty="0">
                <a:solidFill>
                  <a:schemeClr val="tx1"/>
                </a:solidFill>
              </a:rPr>
              <a:t>- Comment on enregistre un séisme ?</a:t>
            </a:r>
          </a:p>
          <a:p>
            <a:r>
              <a:rPr lang="fr-FR" sz="2400" b="1" dirty="0">
                <a:solidFill>
                  <a:schemeClr val="tx1"/>
                </a:solidFill>
              </a:rPr>
              <a:t>- Quels est les types d’ondes sismiques ?</a:t>
            </a:r>
          </a:p>
          <a:p>
            <a:r>
              <a:rPr lang="fr-FR" sz="2400" b="1" dirty="0">
                <a:solidFill>
                  <a:schemeClr val="tx1"/>
                </a:solidFill>
              </a:rPr>
              <a:t>- Quelle est la relation entre les séismes et la tectonique des plaques ?</a:t>
            </a:r>
          </a:p>
        </p:txBody>
      </p:sp>
    </p:spTree>
    <p:extLst>
      <p:ext uri="{BB962C8B-B14F-4D97-AF65-F5344CB8AC3E}">
        <p14:creationId xmlns:p14="http://schemas.microsoft.com/office/powerpoint/2010/main" val="274349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F97E265-4B6E-B579-EBB0-5C8F30AC91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7619" y="1142026"/>
            <a:ext cx="8381539" cy="564424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C312497-AE32-998E-09BF-2D5BA4BBE4C2}"/>
              </a:ext>
            </a:extLst>
          </p:cNvPr>
          <p:cNvSpPr/>
          <p:nvPr/>
        </p:nvSpPr>
        <p:spPr>
          <a:xfrm>
            <a:off x="10539299" y="4939973"/>
            <a:ext cx="634141" cy="274405"/>
          </a:xfrm>
          <a:prstGeom prst="rect">
            <a:avLst/>
          </a:prstGeom>
          <a:solidFill>
            <a:srgbClr val="FFE1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3443D7-B587-887E-C26F-F830EBEC65A9}"/>
              </a:ext>
            </a:extLst>
          </p:cNvPr>
          <p:cNvSpPr/>
          <p:nvPr/>
        </p:nvSpPr>
        <p:spPr>
          <a:xfrm>
            <a:off x="8003519" y="2721667"/>
            <a:ext cx="722813" cy="1675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74D0815-8457-7EB0-C96E-C30B038C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92" y="413546"/>
            <a:ext cx="9105577" cy="72848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I) L’origine d’un séisme :</a:t>
            </a:r>
          </a:p>
        </p:txBody>
      </p:sp>
      <p:pic>
        <p:nvPicPr>
          <p:cNvPr id="14" name="Picture 13" descr="Red alert button">
            <a:hlinkClick r:id="rId3" action="ppaction://hlinkfile"/>
            <a:extLst>
              <a:ext uri="{FF2B5EF4-FFF2-40B4-BE49-F238E27FC236}">
                <a16:creationId xmlns:a16="http://schemas.microsoft.com/office/drawing/2014/main" id="{8D471E1B-0E27-A5B0-8797-581CBB7A3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42" y="4471300"/>
            <a:ext cx="2630872" cy="19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09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B212C4A-098D-A7AF-E350-49D9C51B64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1370" y="193000"/>
            <a:ext cx="9822061" cy="6672596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9BBE47F-061C-345E-6797-91E3DFD67CA3}"/>
              </a:ext>
            </a:extLst>
          </p:cNvPr>
          <p:cNvSpPr/>
          <p:nvPr/>
        </p:nvSpPr>
        <p:spPr>
          <a:xfrm>
            <a:off x="1720901" y="845666"/>
            <a:ext cx="9028803" cy="1047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979B99-8084-4B1E-7F3E-F83E24AEB2E3}"/>
              </a:ext>
            </a:extLst>
          </p:cNvPr>
          <p:cNvSpPr/>
          <p:nvPr/>
        </p:nvSpPr>
        <p:spPr>
          <a:xfrm>
            <a:off x="1771827" y="2293008"/>
            <a:ext cx="9028803" cy="722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B87201-40D0-858B-B22A-DB59B1321802}"/>
              </a:ext>
            </a:extLst>
          </p:cNvPr>
          <p:cNvSpPr/>
          <p:nvPr/>
        </p:nvSpPr>
        <p:spPr>
          <a:xfrm>
            <a:off x="1890096" y="3689293"/>
            <a:ext cx="9028803" cy="722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208239-5125-797A-4491-8FA8029458AB}"/>
              </a:ext>
            </a:extLst>
          </p:cNvPr>
          <p:cNvSpPr/>
          <p:nvPr/>
        </p:nvSpPr>
        <p:spPr>
          <a:xfrm>
            <a:off x="1551706" y="6111526"/>
            <a:ext cx="9367191" cy="722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23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37083"/>
            <a:ext cx="9105577" cy="728480"/>
          </a:xfrm>
        </p:spPr>
        <p:txBody>
          <a:bodyPr/>
          <a:lstStyle/>
          <a:p>
            <a:r>
              <a:rPr lang="fr-FR" b="1" dirty="0">
                <a:solidFill>
                  <a:srgbClr val="00B050"/>
                </a:solidFill>
                <a:latin typeface="+mn-lt"/>
              </a:rPr>
              <a:t>Définition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1975941"/>
            <a:ext cx="10571825" cy="46654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000" b="1" dirty="0">
                <a:solidFill>
                  <a:schemeClr val="tx1"/>
                </a:solidFill>
              </a:rPr>
              <a:t>Un</a:t>
            </a:r>
            <a:r>
              <a:rPr lang="fr-FR" sz="3000" dirty="0">
                <a:solidFill>
                  <a:schemeClr val="tx1"/>
                </a:solidFill>
              </a:rPr>
              <a:t> </a:t>
            </a:r>
            <a:r>
              <a:rPr lang="fr-FR" sz="3000" b="1" dirty="0">
                <a:solidFill>
                  <a:schemeClr val="tx1"/>
                </a:solidFill>
              </a:rPr>
              <a:t>séisme</a:t>
            </a:r>
            <a:r>
              <a:rPr lang="fr-FR" sz="3000" dirty="0">
                <a:solidFill>
                  <a:schemeClr val="tx1"/>
                </a:solidFill>
              </a:rPr>
              <a:t> (tremblement de terre) est une secousse (ou vibration) brève et brutale du sol due à une cassure brutale des roches.</a:t>
            </a:r>
          </a:p>
          <a:p>
            <a:pPr marL="0" indent="0">
              <a:buNone/>
            </a:pPr>
            <a:r>
              <a:rPr lang="fr-FR" sz="3000" dirty="0">
                <a:solidFill>
                  <a:schemeClr val="tx1"/>
                </a:solidFill>
              </a:rPr>
              <a:t>Il est caractérisé par : </a:t>
            </a:r>
          </a:p>
          <a:p>
            <a:pPr marL="0" indent="0">
              <a:buNone/>
            </a:pPr>
            <a:r>
              <a:rPr lang="fr-FR" sz="3000" dirty="0">
                <a:solidFill>
                  <a:schemeClr val="tx1"/>
                </a:solidFill>
              </a:rPr>
              <a:t>- </a:t>
            </a:r>
            <a:r>
              <a:rPr lang="fr-FR" sz="3000" b="1" u="sng" dirty="0">
                <a:solidFill>
                  <a:srgbClr val="7030A0"/>
                </a:solidFill>
              </a:rPr>
              <a:t>Un foyer (Hypocentre) </a:t>
            </a:r>
            <a:r>
              <a:rPr lang="fr-FR" sz="3000" dirty="0">
                <a:solidFill>
                  <a:schemeClr val="tx1"/>
                </a:solidFill>
              </a:rPr>
              <a:t>: un point du sous-sol situé généralement à moins de 30 Km de profondeur où produit la rupture et d’où partent les ondes sismiques.</a:t>
            </a:r>
          </a:p>
          <a:p>
            <a:pPr marL="0" indent="0">
              <a:buNone/>
            </a:pPr>
            <a:r>
              <a:rPr lang="fr-FR" sz="3000" dirty="0">
                <a:solidFill>
                  <a:schemeClr val="tx1"/>
                </a:solidFill>
              </a:rPr>
              <a:t>- </a:t>
            </a:r>
            <a:r>
              <a:rPr lang="fr-FR" sz="3000" b="1" u="sng" dirty="0">
                <a:solidFill>
                  <a:srgbClr val="7030A0"/>
                </a:solidFill>
              </a:rPr>
              <a:t>Un épicentre </a:t>
            </a:r>
            <a:r>
              <a:rPr lang="fr-FR" sz="3000" dirty="0">
                <a:solidFill>
                  <a:schemeClr val="tx1"/>
                </a:solidFill>
              </a:rPr>
              <a:t>: le point situé à la surface terrestre à la verticale du foyer et ou l’intensité est la plus importante.</a:t>
            </a:r>
          </a:p>
        </p:txBody>
      </p:sp>
    </p:spTree>
    <p:extLst>
      <p:ext uri="{BB962C8B-B14F-4D97-AF65-F5344CB8AC3E}">
        <p14:creationId xmlns:p14="http://schemas.microsoft.com/office/powerpoint/2010/main" val="147126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586E4-C884-F6A8-A2F8-FB2731FFF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2A0CF16-C5C7-A093-5147-8FEF14AF8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0520" y="112105"/>
            <a:ext cx="9875160" cy="6459292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B9142B6-E355-9740-0F8D-F5F83645D9D9}"/>
              </a:ext>
            </a:extLst>
          </p:cNvPr>
          <p:cNvSpPr/>
          <p:nvPr/>
        </p:nvSpPr>
        <p:spPr>
          <a:xfrm>
            <a:off x="1579418" y="1440873"/>
            <a:ext cx="5098473" cy="692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9E0F53-2CB8-2F85-C280-1138F6637ADF}"/>
              </a:ext>
            </a:extLst>
          </p:cNvPr>
          <p:cNvSpPr/>
          <p:nvPr/>
        </p:nvSpPr>
        <p:spPr>
          <a:xfrm>
            <a:off x="1579419" y="2722418"/>
            <a:ext cx="4516582" cy="692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AA4490-8882-48EB-6183-5E4A1BD100BB}"/>
              </a:ext>
            </a:extLst>
          </p:cNvPr>
          <p:cNvSpPr/>
          <p:nvPr/>
        </p:nvSpPr>
        <p:spPr>
          <a:xfrm>
            <a:off x="1701518" y="4724400"/>
            <a:ext cx="5807646" cy="396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947F92-DB70-06A4-6638-85201EAD9D0C}"/>
              </a:ext>
            </a:extLst>
          </p:cNvPr>
          <p:cNvSpPr/>
          <p:nvPr/>
        </p:nvSpPr>
        <p:spPr>
          <a:xfrm>
            <a:off x="1870363" y="5737170"/>
            <a:ext cx="8631382" cy="396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7200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0E213-C4A2-1055-05EB-B4A3A6489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09DDF-94DD-FCD3-8AC8-DC8F00D30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table">
            <a:extLst>
              <a:ext uri="{FF2B5EF4-FFF2-40B4-BE49-F238E27FC236}">
                <a16:creationId xmlns:a16="http://schemas.microsoft.com/office/drawing/2014/main" id="{03BC7509-0E71-61D3-4BB0-954CB616E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56" y="286603"/>
            <a:ext cx="4636066" cy="40676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37582C-F0DE-472C-AFB6-F37936119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997" y="314313"/>
            <a:ext cx="6535740" cy="40676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</p:pic>
      <p:sp>
        <p:nvSpPr>
          <p:cNvPr id="6" name="ZoneTexte 6">
            <a:extLst>
              <a:ext uri="{FF2B5EF4-FFF2-40B4-BE49-F238E27FC236}">
                <a16:creationId xmlns:a16="http://schemas.microsoft.com/office/drawing/2014/main" id="{61EEFCB5-A133-4965-8A2E-6D1A03F3EA3C}"/>
              </a:ext>
            </a:extLst>
          </p:cNvPr>
          <p:cNvSpPr txBox="1"/>
          <p:nvPr/>
        </p:nvSpPr>
        <p:spPr>
          <a:xfrm>
            <a:off x="469556" y="4564920"/>
            <a:ext cx="11161030" cy="15497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 rtl="0">
              <a:lnSpc>
                <a:spcPct val="115000"/>
              </a:lnSpc>
              <a:buFont typeface="+mj-lt"/>
              <a:buAutoNum type="arabicParenR"/>
            </a:pP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Relier par une ligne les régions qui ont la même intensité du séisme.</a:t>
            </a:r>
          </a:p>
          <a:p>
            <a:pPr lvl="0" algn="l" rtl="0">
              <a:lnSpc>
                <a:spcPct val="115000"/>
              </a:lnSpc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- </a:t>
            </a: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Qu’est ce que vous obtenez ?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</a:pPr>
            <a:r>
              <a:rPr lang="fr-FR" sz="2800" dirty="0">
                <a:latin typeface="Calibri" panose="020F0502020204030204" pitchFamily="34" charset="0"/>
                <a:cs typeface="Arial" panose="020B0604020202020204" pitchFamily="34" charset="0"/>
              </a:rPr>
              <a:t>2) Déterminer </a:t>
            </a:r>
            <a:r>
              <a:rPr lang="fr-F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région qui a connu l’intensité la plus élevée du séisme.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683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F41538E-0583-4165-84CA-8296AFBBD1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322"/>
            <a:ext cx="8097111" cy="61653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E1C82E7-F79C-4567-8186-56DC29F87DD8}"/>
              </a:ext>
            </a:extLst>
          </p:cNvPr>
          <p:cNvSpPr/>
          <p:nvPr/>
        </p:nvSpPr>
        <p:spPr>
          <a:xfrm>
            <a:off x="168663" y="1034866"/>
            <a:ext cx="7293298" cy="4631018"/>
          </a:xfrm>
          <a:custGeom>
            <a:avLst/>
            <a:gdLst>
              <a:gd name="connsiteX0" fmla="*/ 0 w 7293298"/>
              <a:gd name="connsiteY0" fmla="*/ 2485853 h 4631018"/>
              <a:gd name="connsiteX1" fmla="*/ 10951 w 7293298"/>
              <a:gd name="connsiteY1" fmla="*/ 2611789 h 4631018"/>
              <a:gd name="connsiteX2" fmla="*/ 27377 w 7293298"/>
              <a:gd name="connsiteY2" fmla="*/ 2650117 h 4631018"/>
              <a:gd name="connsiteX3" fmla="*/ 43803 w 7293298"/>
              <a:gd name="connsiteY3" fmla="*/ 2721298 h 4631018"/>
              <a:gd name="connsiteX4" fmla="*/ 54754 w 7293298"/>
              <a:gd name="connsiteY4" fmla="*/ 2748675 h 4631018"/>
              <a:gd name="connsiteX5" fmla="*/ 71180 w 7293298"/>
              <a:gd name="connsiteY5" fmla="*/ 2776052 h 4631018"/>
              <a:gd name="connsiteX6" fmla="*/ 120459 w 7293298"/>
              <a:gd name="connsiteY6" fmla="*/ 2847233 h 4631018"/>
              <a:gd name="connsiteX7" fmla="*/ 142361 w 7293298"/>
              <a:gd name="connsiteY7" fmla="*/ 2907463 h 4631018"/>
              <a:gd name="connsiteX8" fmla="*/ 158788 w 7293298"/>
              <a:gd name="connsiteY8" fmla="*/ 2929365 h 4631018"/>
              <a:gd name="connsiteX9" fmla="*/ 164263 w 7293298"/>
              <a:gd name="connsiteY9" fmla="*/ 2978644 h 4631018"/>
              <a:gd name="connsiteX10" fmla="*/ 180689 w 7293298"/>
              <a:gd name="connsiteY10" fmla="*/ 3044349 h 4631018"/>
              <a:gd name="connsiteX11" fmla="*/ 208067 w 7293298"/>
              <a:gd name="connsiteY11" fmla="*/ 3110055 h 4631018"/>
              <a:gd name="connsiteX12" fmla="*/ 224493 w 7293298"/>
              <a:gd name="connsiteY12" fmla="*/ 3148383 h 4631018"/>
              <a:gd name="connsiteX13" fmla="*/ 284723 w 7293298"/>
              <a:gd name="connsiteY13" fmla="*/ 3203137 h 4631018"/>
              <a:gd name="connsiteX14" fmla="*/ 361379 w 7293298"/>
              <a:gd name="connsiteY14" fmla="*/ 3318122 h 4631018"/>
              <a:gd name="connsiteX15" fmla="*/ 388756 w 7293298"/>
              <a:gd name="connsiteY15" fmla="*/ 3345499 h 4631018"/>
              <a:gd name="connsiteX16" fmla="*/ 591348 w 7293298"/>
              <a:gd name="connsiteY16" fmla="*/ 3438582 h 4631018"/>
              <a:gd name="connsiteX17" fmla="*/ 821317 w 7293298"/>
              <a:gd name="connsiteY17" fmla="*/ 3564517 h 4631018"/>
              <a:gd name="connsiteX18" fmla="*/ 1051286 w 7293298"/>
              <a:gd name="connsiteY18" fmla="*/ 3668550 h 4631018"/>
              <a:gd name="connsiteX19" fmla="*/ 1270304 w 7293298"/>
              <a:gd name="connsiteY19" fmla="*/ 3778059 h 4631018"/>
              <a:gd name="connsiteX20" fmla="*/ 1385288 w 7293298"/>
              <a:gd name="connsiteY20" fmla="*/ 3854716 h 4631018"/>
              <a:gd name="connsiteX21" fmla="*/ 2233983 w 7293298"/>
              <a:gd name="connsiteY21" fmla="*/ 4095635 h 4631018"/>
              <a:gd name="connsiteX22" fmla="*/ 2589887 w 7293298"/>
              <a:gd name="connsiteY22" fmla="*/ 4166816 h 4631018"/>
              <a:gd name="connsiteX23" fmla="*/ 2940316 w 7293298"/>
              <a:gd name="connsiteY23" fmla="*/ 4199669 h 4631018"/>
              <a:gd name="connsiteX24" fmla="*/ 2978644 w 7293298"/>
              <a:gd name="connsiteY24" fmla="*/ 4205144 h 4631018"/>
              <a:gd name="connsiteX25" fmla="*/ 3460483 w 7293298"/>
              <a:gd name="connsiteY25" fmla="*/ 4292752 h 4631018"/>
              <a:gd name="connsiteX26" fmla="*/ 3991602 w 7293298"/>
              <a:gd name="connsiteY26" fmla="*/ 4429638 h 4631018"/>
              <a:gd name="connsiteX27" fmla="*/ 4325604 w 7293298"/>
              <a:gd name="connsiteY27" fmla="*/ 4467966 h 4631018"/>
              <a:gd name="connsiteX28" fmla="*/ 4495343 w 7293298"/>
              <a:gd name="connsiteY28" fmla="*/ 4489868 h 4631018"/>
              <a:gd name="connsiteX29" fmla="*/ 4528196 w 7293298"/>
              <a:gd name="connsiteY29" fmla="*/ 4572000 h 4631018"/>
              <a:gd name="connsiteX30" fmla="*/ 4999085 w 7293298"/>
              <a:gd name="connsiteY30" fmla="*/ 4582950 h 4631018"/>
              <a:gd name="connsiteX31" fmla="*/ 5108594 w 7293298"/>
              <a:gd name="connsiteY31" fmla="*/ 4588426 h 4631018"/>
              <a:gd name="connsiteX32" fmla="*/ 5623286 w 7293298"/>
              <a:gd name="connsiteY32" fmla="*/ 4610328 h 4631018"/>
              <a:gd name="connsiteX33" fmla="*/ 5650663 w 7293298"/>
              <a:gd name="connsiteY33" fmla="*/ 4599377 h 4631018"/>
              <a:gd name="connsiteX34" fmla="*/ 5809451 w 7293298"/>
              <a:gd name="connsiteY34" fmla="*/ 4561049 h 4631018"/>
              <a:gd name="connsiteX35" fmla="*/ 5995616 w 7293298"/>
              <a:gd name="connsiteY35" fmla="*/ 4451540 h 4631018"/>
              <a:gd name="connsiteX36" fmla="*/ 6192733 w 7293298"/>
              <a:gd name="connsiteY36" fmla="*/ 4314653 h 4631018"/>
              <a:gd name="connsiteX37" fmla="*/ 6313192 w 7293298"/>
              <a:gd name="connsiteY37" fmla="*/ 4155865 h 4631018"/>
              <a:gd name="connsiteX38" fmla="*/ 6378898 w 7293298"/>
              <a:gd name="connsiteY38" fmla="*/ 4112062 h 4631018"/>
              <a:gd name="connsiteX39" fmla="*/ 6400800 w 7293298"/>
              <a:gd name="connsiteY39" fmla="*/ 4095635 h 4631018"/>
              <a:gd name="connsiteX40" fmla="*/ 6614342 w 7293298"/>
              <a:gd name="connsiteY40" fmla="*/ 3805437 h 4631018"/>
              <a:gd name="connsiteX41" fmla="*/ 6805983 w 7293298"/>
              <a:gd name="connsiteY41" fmla="*/ 3520713 h 4631018"/>
              <a:gd name="connsiteX42" fmla="*/ 6992148 w 7293298"/>
              <a:gd name="connsiteY42" fmla="*/ 3312646 h 4631018"/>
              <a:gd name="connsiteX43" fmla="*/ 7074280 w 7293298"/>
              <a:gd name="connsiteY43" fmla="*/ 3142907 h 4631018"/>
              <a:gd name="connsiteX44" fmla="*/ 7189264 w 7293298"/>
              <a:gd name="connsiteY44" fmla="*/ 2803429 h 4631018"/>
              <a:gd name="connsiteX45" fmla="*/ 7211166 w 7293298"/>
              <a:gd name="connsiteY45" fmla="*/ 2765101 h 4631018"/>
              <a:gd name="connsiteX46" fmla="*/ 7189264 w 7293298"/>
              <a:gd name="connsiteY46" fmla="*/ 2491329 h 4631018"/>
              <a:gd name="connsiteX47" fmla="*/ 7211166 w 7293298"/>
              <a:gd name="connsiteY47" fmla="*/ 2250409 h 4631018"/>
              <a:gd name="connsiteX48" fmla="*/ 7216642 w 7293298"/>
              <a:gd name="connsiteY48" fmla="*/ 2146376 h 4631018"/>
              <a:gd name="connsiteX49" fmla="*/ 7233068 w 7293298"/>
              <a:gd name="connsiteY49" fmla="*/ 2053293 h 4631018"/>
              <a:gd name="connsiteX50" fmla="*/ 7249494 w 7293298"/>
              <a:gd name="connsiteY50" fmla="*/ 1861652 h 4631018"/>
              <a:gd name="connsiteX51" fmla="*/ 7282347 w 7293298"/>
              <a:gd name="connsiteY51" fmla="*/ 1746668 h 4631018"/>
              <a:gd name="connsiteX52" fmla="*/ 7293298 w 7293298"/>
              <a:gd name="connsiteY52" fmla="*/ 1259353 h 4631018"/>
              <a:gd name="connsiteX53" fmla="*/ 7271396 w 7293298"/>
              <a:gd name="connsiteY53" fmla="*/ 678955 h 4631018"/>
              <a:gd name="connsiteX54" fmla="*/ 7265921 w 7293298"/>
              <a:gd name="connsiteY54" fmla="*/ 596823 h 4631018"/>
              <a:gd name="connsiteX55" fmla="*/ 7238543 w 7293298"/>
              <a:gd name="connsiteY55" fmla="*/ 235444 h 4631018"/>
              <a:gd name="connsiteX56" fmla="*/ 7233068 w 7293298"/>
              <a:gd name="connsiteY56" fmla="*/ 213542 h 4631018"/>
              <a:gd name="connsiteX57" fmla="*/ 7194740 w 7293298"/>
              <a:gd name="connsiteY57" fmla="*/ 164263 h 4631018"/>
              <a:gd name="connsiteX58" fmla="*/ 7161887 w 7293298"/>
              <a:gd name="connsiteY58" fmla="*/ 125935 h 4631018"/>
              <a:gd name="connsiteX59" fmla="*/ 7139985 w 7293298"/>
              <a:gd name="connsiteY59" fmla="*/ 120459 h 4631018"/>
              <a:gd name="connsiteX60" fmla="*/ 7118083 w 7293298"/>
              <a:gd name="connsiteY60" fmla="*/ 76656 h 4631018"/>
              <a:gd name="connsiteX61" fmla="*/ 7107133 w 7293298"/>
              <a:gd name="connsiteY61" fmla="*/ 0 h 463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7293298" h="4631018">
                <a:moveTo>
                  <a:pt x="0" y="2485853"/>
                </a:moveTo>
                <a:cubicBezTo>
                  <a:pt x="369" y="2492504"/>
                  <a:pt x="611" y="2580771"/>
                  <a:pt x="10951" y="2611789"/>
                </a:cubicBezTo>
                <a:cubicBezTo>
                  <a:pt x="15347" y="2624976"/>
                  <a:pt x="22981" y="2636930"/>
                  <a:pt x="27377" y="2650117"/>
                </a:cubicBezTo>
                <a:cubicBezTo>
                  <a:pt x="69107" y="2775307"/>
                  <a:pt x="17740" y="2634418"/>
                  <a:pt x="43803" y="2721298"/>
                </a:cubicBezTo>
                <a:cubicBezTo>
                  <a:pt x="46627" y="2730712"/>
                  <a:pt x="50358" y="2739884"/>
                  <a:pt x="54754" y="2748675"/>
                </a:cubicBezTo>
                <a:cubicBezTo>
                  <a:pt x="59513" y="2758194"/>
                  <a:pt x="65277" y="2767197"/>
                  <a:pt x="71180" y="2776052"/>
                </a:cubicBezTo>
                <a:cubicBezTo>
                  <a:pt x="87188" y="2800064"/>
                  <a:pt x="120459" y="2847233"/>
                  <a:pt x="120459" y="2847233"/>
                </a:cubicBezTo>
                <a:cubicBezTo>
                  <a:pt x="124079" y="2858092"/>
                  <a:pt x="136011" y="2896034"/>
                  <a:pt x="142361" y="2907463"/>
                </a:cubicBezTo>
                <a:cubicBezTo>
                  <a:pt x="146793" y="2915440"/>
                  <a:pt x="153312" y="2922064"/>
                  <a:pt x="158788" y="2929365"/>
                </a:cubicBezTo>
                <a:cubicBezTo>
                  <a:pt x="160613" y="2945791"/>
                  <a:pt x="161926" y="2962283"/>
                  <a:pt x="164263" y="2978644"/>
                </a:cubicBezTo>
                <a:cubicBezTo>
                  <a:pt x="167725" y="3002879"/>
                  <a:pt x="173778" y="3020160"/>
                  <a:pt x="180689" y="3044349"/>
                </a:cubicBezTo>
                <a:cubicBezTo>
                  <a:pt x="191539" y="3131142"/>
                  <a:pt x="172888" y="3054773"/>
                  <a:pt x="208067" y="3110055"/>
                </a:cubicBezTo>
                <a:cubicBezTo>
                  <a:pt x="215529" y="3121782"/>
                  <a:pt x="215657" y="3137653"/>
                  <a:pt x="224493" y="3148383"/>
                </a:cubicBezTo>
                <a:cubicBezTo>
                  <a:pt x="241741" y="3169328"/>
                  <a:pt x="267690" y="3182017"/>
                  <a:pt x="284723" y="3203137"/>
                </a:cubicBezTo>
                <a:cubicBezTo>
                  <a:pt x="313640" y="3238994"/>
                  <a:pt x="328806" y="3285549"/>
                  <a:pt x="361379" y="3318122"/>
                </a:cubicBezTo>
                <a:cubicBezTo>
                  <a:pt x="370505" y="3327248"/>
                  <a:pt x="377324" y="3339511"/>
                  <a:pt x="388756" y="3345499"/>
                </a:cubicBezTo>
                <a:cubicBezTo>
                  <a:pt x="454589" y="3379983"/>
                  <a:pt x="525045" y="3405011"/>
                  <a:pt x="591348" y="3438582"/>
                </a:cubicBezTo>
                <a:cubicBezTo>
                  <a:pt x="669321" y="3478062"/>
                  <a:pt x="743146" y="3525432"/>
                  <a:pt x="821317" y="3564517"/>
                </a:cubicBezTo>
                <a:cubicBezTo>
                  <a:pt x="896570" y="3602143"/>
                  <a:pt x="975306" y="3632414"/>
                  <a:pt x="1051286" y="3668550"/>
                </a:cubicBezTo>
                <a:cubicBezTo>
                  <a:pt x="1124997" y="3703608"/>
                  <a:pt x="1199008" y="3738320"/>
                  <a:pt x="1270304" y="3778059"/>
                </a:cubicBezTo>
                <a:cubicBezTo>
                  <a:pt x="1310541" y="3800486"/>
                  <a:pt x="1340256" y="3845017"/>
                  <a:pt x="1385288" y="3854716"/>
                </a:cubicBezTo>
                <a:cubicBezTo>
                  <a:pt x="2294486" y="4050543"/>
                  <a:pt x="1078137" y="3774982"/>
                  <a:pt x="2233983" y="4095635"/>
                </a:cubicBezTo>
                <a:cubicBezTo>
                  <a:pt x="2350564" y="4127977"/>
                  <a:pt x="2470194" y="4149187"/>
                  <a:pt x="2589887" y="4166816"/>
                </a:cubicBezTo>
                <a:cubicBezTo>
                  <a:pt x="2705957" y="4183912"/>
                  <a:pt x="2823560" y="4188158"/>
                  <a:pt x="2940316" y="4199669"/>
                </a:cubicBezTo>
                <a:cubicBezTo>
                  <a:pt x="2953159" y="4200935"/>
                  <a:pt x="2965940" y="4202871"/>
                  <a:pt x="2978644" y="4205144"/>
                </a:cubicBezTo>
                <a:cubicBezTo>
                  <a:pt x="3139338" y="4233900"/>
                  <a:pt x="3301104" y="4257430"/>
                  <a:pt x="3460483" y="4292752"/>
                </a:cubicBezTo>
                <a:cubicBezTo>
                  <a:pt x="3638977" y="4332310"/>
                  <a:pt x="3812415" y="4393347"/>
                  <a:pt x="3991602" y="4429638"/>
                </a:cubicBezTo>
                <a:cubicBezTo>
                  <a:pt x="4101437" y="4451883"/>
                  <a:pt x="4214332" y="4454662"/>
                  <a:pt x="4325604" y="4467966"/>
                </a:cubicBezTo>
                <a:lnTo>
                  <a:pt x="4495343" y="4489868"/>
                </a:lnTo>
                <a:cubicBezTo>
                  <a:pt x="4506294" y="4517245"/>
                  <a:pt x="4499201" y="4566642"/>
                  <a:pt x="4528196" y="4572000"/>
                </a:cubicBezTo>
                <a:cubicBezTo>
                  <a:pt x="4682588" y="4600529"/>
                  <a:pt x="4842142" y="4578508"/>
                  <a:pt x="4999085" y="4582950"/>
                </a:cubicBezTo>
                <a:cubicBezTo>
                  <a:pt x="5035619" y="4583984"/>
                  <a:pt x="5072091" y="4586601"/>
                  <a:pt x="5108594" y="4588426"/>
                </a:cubicBezTo>
                <a:cubicBezTo>
                  <a:pt x="5347515" y="4660103"/>
                  <a:pt x="5180007" y="4622309"/>
                  <a:pt x="5623286" y="4610328"/>
                </a:cubicBezTo>
                <a:cubicBezTo>
                  <a:pt x="5632412" y="4606678"/>
                  <a:pt x="5641162" y="4601892"/>
                  <a:pt x="5650663" y="4599377"/>
                </a:cubicBezTo>
                <a:cubicBezTo>
                  <a:pt x="5703300" y="4585444"/>
                  <a:pt x="5809451" y="4561049"/>
                  <a:pt x="5809451" y="4561049"/>
                </a:cubicBezTo>
                <a:cubicBezTo>
                  <a:pt x="5970880" y="4480334"/>
                  <a:pt x="5823325" y="4558639"/>
                  <a:pt x="5995616" y="4451540"/>
                </a:cubicBezTo>
                <a:cubicBezTo>
                  <a:pt x="6075026" y="4402177"/>
                  <a:pt x="6128313" y="4385680"/>
                  <a:pt x="6192733" y="4314653"/>
                </a:cubicBezTo>
                <a:cubicBezTo>
                  <a:pt x="6237366" y="4265442"/>
                  <a:pt x="6268240" y="4204784"/>
                  <a:pt x="6313192" y="4155865"/>
                </a:cubicBezTo>
                <a:cubicBezTo>
                  <a:pt x="6331003" y="4136483"/>
                  <a:pt x="6357207" y="4126975"/>
                  <a:pt x="6378898" y="4112062"/>
                </a:cubicBezTo>
                <a:cubicBezTo>
                  <a:pt x="6386418" y="4106892"/>
                  <a:pt x="6393499" y="4101111"/>
                  <a:pt x="6400800" y="4095635"/>
                </a:cubicBezTo>
                <a:cubicBezTo>
                  <a:pt x="6468948" y="3959339"/>
                  <a:pt x="6379784" y="4132497"/>
                  <a:pt x="6614342" y="3805437"/>
                </a:cubicBezTo>
                <a:cubicBezTo>
                  <a:pt x="6681015" y="3712470"/>
                  <a:pt x="6736376" y="3611505"/>
                  <a:pt x="6805983" y="3520713"/>
                </a:cubicBezTo>
                <a:cubicBezTo>
                  <a:pt x="6862606" y="3446856"/>
                  <a:pt x="6942824" y="3391565"/>
                  <a:pt x="6992148" y="3312646"/>
                </a:cubicBezTo>
                <a:cubicBezTo>
                  <a:pt x="7033568" y="3246375"/>
                  <a:pt x="7039824" y="3241170"/>
                  <a:pt x="7074280" y="3142907"/>
                </a:cubicBezTo>
                <a:cubicBezTo>
                  <a:pt x="7149657" y="2927942"/>
                  <a:pt x="7124725" y="2924439"/>
                  <a:pt x="7189264" y="2803429"/>
                </a:cubicBezTo>
                <a:cubicBezTo>
                  <a:pt x="7196189" y="2790445"/>
                  <a:pt x="7203865" y="2777877"/>
                  <a:pt x="7211166" y="2765101"/>
                </a:cubicBezTo>
                <a:cubicBezTo>
                  <a:pt x="7191681" y="2667670"/>
                  <a:pt x="7187451" y="2652707"/>
                  <a:pt x="7189264" y="2491329"/>
                </a:cubicBezTo>
                <a:cubicBezTo>
                  <a:pt x="7190170" y="2410696"/>
                  <a:pt x="7204786" y="2330794"/>
                  <a:pt x="7211166" y="2250409"/>
                </a:cubicBezTo>
                <a:cubicBezTo>
                  <a:pt x="7213913" y="2215792"/>
                  <a:pt x="7213401" y="2180950"/>
                  <a:pt x="7216642" y="2146376"/>
                </a:cubicBezTo>
                <a:cubicBezTo>
                  <a:pt x="7221179" y="2097985"/>
                  <a:pt x="7224138" y="2089009"/>
                  <a:pt x="7233068" y="2053293"/>
                </a:cubicBezTo>
                <a:cubicBezTo>
                  <a:pt x="7238543" y="1989413"/>
                  <a:pt x="7239320" y="1924954"/>
                  <a:pt x="7249494" y="1861652"/>
                </a:cubicBezTo>
                <a:cubicBezTo>
                  <a:pt x="7255819" y="1822295"/>
                  <a:pt x="7279456" y="1786425"/>
                  <a:pt x="7282347" y="1746668"/>
                </a:cubicBezTo>
                <a:cubicBezTo>
                  <a:pt x="7294133" y="1584617"/>
                  <a:pt x="7289648" y="1421791"/>
                  <a:pt x="7293298" y="1259353"/>
                </a:cubicBezTo>
                <a:cubicBezTo>
                  <a:pt x="7285997" y="1065887"/>
                  <a:pt x="7279389" y="872394"/>
                  <a:pt x="7271396" y="678955"/>
                </a:cubicBezTo>
                <a:cubicBezTo>
                  <a:pt x="7270263" y="651540"/>
                  <a:pt x="7266643" y="624252"/>
                  <a:pt x="7265921" y="596823"/>
                </a:cubicBezTo>
                <a:cubicBezTo>
                  <a:pt x="7256707" y="246703"/>
                  <a:pt x="7330377" y="350235"/>
                  <a:pt x="7238543" y="235444"/>
                </a:cubicBezTo>
                <a:cubicBezTo>
                  <a:pt x="7236718" y="228143"/>
                  <a:pt x="7236433" y="220273"/>
                  <a:pt x="7233068" y="213542"/>
                </a:cubicBezTo>
                <a:cubicBezTo>
                  <a:pt x="7212311" y="172027"/>
                  <a:pt x="7217272" y="191301"/>
                  <a:pt x="7194740" y="164263"/>
                </a:cubicBezTo>
                <a:cubicBezTo>
                  <a:pt x="7180399" y="147054"/>
                  <a:pt x="7184775" y="140240"/>
                  <a:pt x="7161887" y="125935"/>
                </a:cubicBezTo>
                <a:cubicBezTo>
                  <a:pt x="7155506" y="121946"/>
                  <a:pt x="7147286" y="122284"/>
                  <a:pt x="7139985" y="120459"/>
                </a:cubicBezTo>
                <a:cubicBezTo>
                  <a:pt x="7132684" y="105858"/>
                  <a:pt x="7121003" y="92717"/>
                  <a:pt x="7118083" y="76656"/>
                </a:cubicBezTo>
                <a:cubicBezTo>
                  <a:pt x="7106154" y="11039"/>
                  <a:pt x="7107133" y="36832"/>
                  <a:pt x="7107133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22BF158-CB8B-4E69-A792-B7DA646EAE58}"/>
              </a:ext>
            </a:extLst>
          </p:cNvPr>
          <p:cNvSpPr/>
          <p:nvPr/>
        </p:nvSpPr>
        <p:spPr>
          <a:xfrm>
            <a:off x="1334932" y="1275789"/>
            <a:ext cx="4977184" cy="2239459"/>
          </a:xfrm>
          <a:custGeom>
            <a:avLst/>
            <a:gdLst>
              <a:gd name="connsiteX0" fmla="*/ 0 w 4977184"/>
              <a:gd name="connsiteY0" fmla="*/ 1708340 h 2239459"/>
              <a:gd name="connsiteX1" fmla="*/ 32853 w 4977184"/>
              <a:gd name="connsiteY1" fmla="*/ 1763095 h 2239459"/>
              <a:gd name="connsiteX2" fmla="*/ 98558 w 4977184"/>
              <a:gd name="connsiteY2" fmla="*/ 1790472 h 2239459"/>
              <a:gd name="connsiteX3" fmla="*/ 158788 w 4977184"/>
              <a:gd name="connsiteY3" fmla="*/ 1834276 h 2239459"/>
              <a:gd name="connsiteX4" fmla="*/ 257346 w 4977184"/>
              <a:gd name="connsiteY4" fmla="*/ 1883555 h 2239459"/>
              <a:gd name="connsiteX5" fmla="*/ 284724 w 4977184"/>
              <a:gd name="connsiteY5" fmla="*/ 1905456 h 2239459"/>
              <a:gd name="connsiteX6" fmla="*/ 339478 w 4977184"/>
              <a:gd name="connsiteY6" fmla="*/ 1976637 h 2239459"/>
              <a:gd name="connsiteX7" fmla="*/ 443512 w 4977184"/>
              <a:gd name="connsiteY7" fmla="*/ 1993064 h 2239459"/>
              <a:gd name="connsiteX8" fmla="*/ 657054 w 4977184"/>
              <a:gd name="connsiteY8" fmla="*/ 2069720 h 2239459"/>
              <a:gd name="connsiteX9" fmla="*/ 750137 w 4977184"/>
              <a:gd name="connsiteY9" fmla="*/ 2091622 h 2239459"/>
              <a:gd name="connsiteX10" fmla="*/ 848695 w 4977184"/>
              <a:gd name="connsiteY10" fmla="*/ 2097097 h 2239459"/>
              <a:gd name="connsiteX11" fmla="*/ 859646 w 4977184"/>
              <a:gd name="connsiteY11" fmla="*/ 2168278 h 2239459"/>
              <a:gd name="connsiteX12" fmla="*/ 919876 w 4977184"/>
              <a:gd name="connsiteY12" fmla="*/ 2173753 h 2239459"/>
              <a:gd name="connsiteX13" fmla="*/ 1248403 w 4977184"/>
              <a:gd name="connsiteY13" fmla="*/ 2206606 h 2239459"/>
              <a:gd name="connsiteX14" fmla="*/ 1450994 w 4977184"/>
              <a:gd name="connsiteY14" fmla="*/ 2223033 h 2239459"/>
              <a:gd name="connsiteX15" fmla="*/ 1620733 w 4977184"/>
              <a:gd name="connsiteY15" fmla="*/ 2239459 h 2239459"/>
              <a:gd name="connsiteX16" fmla="*/ 2064245 w 4977184"/>
              <a:gd name="connsiteY16" fmla="*/ 2233983 h 2239459"/>
              <a:gd name="connsiteX17" fmla="*/ 2562511 w 4977184"/>
              <a:gd name="connsiteY17" fmla="*/ 2228508 h 2239459"/>
              <a:gd name="connsiteX18" fmla="*/ 2650118 w 4977184"/>
              <a:gd name="connsiteY18" fmla="*/ 2223033 h 2239459"/>
              <a:gd name="connsiteX19" fmla="*/ 2863660 w 4977184"/>
              <a:gd name="connsiteY19" fmla="*/ 2201131 h 2239459"/>
              <a:gd name="connsiteX20" fmla="*/ 3055301 w 4977184"/>
              <a:gd name="connsiteY20" fmla="*/ 2195655 h 2239459"/>
              <a:gd name="connsiteX21" fmla="*/ 3378352 w 4977184"/>
              <a:gd name="connsiteY21" fmla="*/ 2162803 h 2239459"/>
              <a:gd name="connsiteX22" fmla="*/ 3487861 w 4977184"/>
              <a:gd name="connsiteY22" fmla="*/ 2151852 h 2239459"/>
              <a:gd name="connsiteX23" fmla="*/ 3575469 w 4977184"/>
              <a:gd name="connsiteY23" fmla="*/ 2129950 h 2239459"/>
              <a:gd name="connsiteX24" fmla="*/ 3630223 w 4977184"/>
              <a:gd name="connsiteY24" fmla="*/ 2108048 h 2239459"/>
              <a:gd name="connsiteX25" fmla="*/ 3936848 w 4977184"/>
              <a:gd name="connsiteY25" fmla="*/ 1960211 h 2239459"/>
              <a:gd name="connsiteX26" fmla="*/ 4046357 w 4977184"/>
              <a:gd name="connsiteY26" fmla="*/ 1894506 h 2239459"/>
              <a:gd name="connsiteX27" fmla="*/ 4199670 w 4977184"/>
              <a:gd name="connsiteY27" fmla="*/ 1801423 h 2239459"/>
              <a:gd name="connsiteX28" fmla="*/ 4259900 w 4977184"/>
              <a:gd name="connsiteY28" fmla="*/ 1795947 h 2239459"/>
              <a:gd name="connsiteX29" fmla="*/ 4495344 w 4977184"/>
              <a:gd name="connsiteY29" fmla="*/ 1763095 h 2239459"/>
              <a:gd name="connsiteX30" fmla="*/ 4588427 w 4977184"/>
              <a:gd name="connsiteY30" fmla="*/ 1724767 h 2239459"/>
              <a:gd name="connsiteX31" fmla="*/ 4610329 w 4977184"/>
              <a:gd name="connsiteY31" fmla="*/ 1713816 h 2239459"/>
              <a:gd name="connsiteX32" fmla="*/ 4697936 w 4977184"/>
              <a:gd name="connsiteY32" fmla="*/ 1637159 h 2239459"/>
              <a:gd name="connsiteX33" fmla="*/ 4769117 w 4977184"/>
              <a:gd name="connsiteY33" fmla="*/ 1505749 h 2239459"/>
              <a:gd name="connsiteX34" fmla="*/ 4801969 w 4977184"/>
              <a:gd name="connsiteY34" fmla="*/ 1423617 h 2239459"/>
              <a:gd name="connsiteX35" fmla="*/ 4955282 w 4977184"/>
              <a:gd name="connsiteY35" fmla="*/ 772039 h 2239459"/>
              <a:gd name="connsiteX36" fmla="*/ 4977184 w 4977184"/>
              <a:gd name="connsiteY36" fmla="*/ 684431 h 2239459"/>
              <a:gd name="connsiteX37" fmla="*/ 4922429 w 4977184"/>
              <a:gd name="connsiteY37" fmla="*/ 361380 h 2239459"/>
              <a:gd name="connsiteX38" fmla="*/ 4900527 w 4977184"/>
              <a:gd name="connsiteY38" fmla="*/ 273773 h 2239459"/>
              <a:gd name="connsiteX39" fmla="*/ 4845773 w 4977184"/>
              <a:gd name="connsiteY39" fmla="*/ 224494 h 2239459"/>
              <a:gd name="connsiteX40" fmla="*/ 4818396 w 4977184"/>
              <a:gd name="connsiteY40" fmla="*/ 197116 h 2239459"/>
              <a:gd name="connsiteX41" fmla="*/ 4780067 w 4977184"/>
              <a:gd name="connsiteY41" fmla="*/ 175215 h 2239459"/>
              <a:gd name="connsiteX42" fmla="*/ 4708887 w 4977184"/>
              <a:gd name="connsiteY42" fmla="*/ 136886 h 2239459"/>
              <a:gd name="connsiteX43" fmla="*/ 4670558 w 4977184"/>
              <a:gd name="connsiteY43" fmla="*/ 87607 h 2239459"/>
              <a:gd name="connsiteX44" fmla="*/ 4626755 w 4977184"/>
              <a:gd name="connsiteY44" fmla="*/ 54755 h 2239459"/>
              <a:gd name="connsiteX45" fmla="*/ 4626755 w 4977184"/>
              <a:gd name="connsiteY45" fmla="*/ 0 h 223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77184" h="2239459">
                <a:moveTo>
                  <a:pt x="0" y="1708340"/>
                </a:moveTo>
                <a:cubicBezTo>
                  <a:pt x="10951" y="1726592"/>
                  <a:pt x="16502" y="1749469"/>
                  <a:pt x="32853" y="1763095"/>
                </a:cubicBezTo>
                <a:cubicBezTo>
                  <a:pt x="51080" y="1778285"/>
                  <a:pt x="77902" y="1778797"/>
                  <a:pt x="98558" y="1790472"/>
                </a:cubicBezTo>
                <a:cubicBezTo>
                  <a:pt x="120170" y="1802687"/>
                  <a:pt x="137501" y="1821504"/>
                  <a:pt x="158788" y="1834276"/>
                </a:cubicBezTo>
                <a:cubicBezTo>
                  <a:pt x="339844" y="1942909"/>
                  <a:pt x="72548" y="1764758"/>
                  <a:pt x="257346" y="1883555"/>
                </a:cubicBezTo>
                <a:cubicBezTo>
                  <a:pt x="267177" y="1889875"/>
                  <a:pt x="276992" y="1896693"/>
                  <a:pt x="284724" y="1905456"/>
                </a:cubicBezTo>
                <a:cubicBezTo>
                  <a:pt x="304530" y="1927902"/>
                  <a:pt x="313268" y="1962176"/>
                  <a:pt x="339478" y="1976637"/>
                </a:cubicBezTo>
                <a:cubicBezTo>
                  <a:pt x="370217" y="1993597"/>
                  <a:pt x="408834" y="1987588"/>
                  <a:pt x="443512" y="1993064"/>
                </a:cubicBezTo>
                <a:cubicBezTo>
                  <a:pt x="550798" y="2040001"/>
                  <a:pt x="528876" y="2034471"/>
                  <a:pt x="657054" y="2069720"/>
                </a:cubicBezTo>
                <a:cubicBezTo>
                  <a:pt x="687788" y="2078172"/>
                  <a:pt x="718582" y="2087114"/>
                  <a:pt x="750137" y="2091622"/>
                </a:cubicBezTo>
                <a:cubicBezTo>
                  <a:pt x="782710" y="2096275"/>
                  <a:pt x="815842" y="2095272"/>
                  <a:pt x="848695" y="2097097"/>
                </a:cubicBezTo>
                <a:cubicBezTo>
                  <a:pt x="852345" y="2120824"/>
                  <a:pt x="843311" y="2150686"/>
                  <a:pt x="859646" y="2168278"/>
                </a:cubicBezTo>
                <a:cubicBezTo>
                  <a:pt x="873364" y="2183051"/>
                  <a:pt x="899901" y="2171029"/>
                  <a:pt x="919876" y="2173753"/>
                </a:cubicBezTo>
                <a:cubicBezTo>
                  <a:pt x="1184328" y="2209815"/>
                  <a:pt x="1011353" y="2197827"/>
                  <a:pt x="1248403" y="2206606"/>
                </a:cubicBezTo>
                <a:lnTo>
                  <a:pt x="1450994" y="2223033"/>
                </a:lnTo>
                <a:cubicBezTo>
                  <a:pt x="1507618" y="2228029"/>
                  <a:pt x="1563898" y="2238444"/>
                  <a:pt x="1620733" y="2239459"/>
                </a:cubicBezTo>
                <a:lnTo>
                  <a:pt x="2064245" y="2233983"/>
                </a:lnTo>
                <a:lnTo>
                  <a:pt x="2562511" y="2228508"/>
                </a:lnTo>
                <a:cubicBezTo>
                  <a:pt x="2591713" y="2226683"/>
                  <a:pt x="2620979" y="2225682"/>
                  <a:pt x="2650118" y="2223033"/>
                </a:cubicBezTo>
                <a:cubicBezTo>
                  <a:pt x="2721378" y="2216555"/>
                  <a:pt x="2792269" y="2205955"/>
                  <a:pt x="2863660" y="2201131"/>
                </a:cubicBezTo>
                <a:cubicBezTo>
                  <a:pt x="2927421" y="2196823"/>
                  <a:pt x="2991421" y="2197480"/>
                  <a:pt x="3055301" y="2195655"/>
                </a:cubicBezTo>
                <a:lnTo>
                  <a:pt x="3378352" y="2162803"/>
                </a:lnTo>
                <a:lnTo>
                  <a:pt x="3487861" y="2151852"/>
                </a:lnTo>
                <a:cubicBezTo>
                  <a:pt x="3517064" y="2144551"/>
                  <a:pt x="3546699" y="2138802"/>
                  <a:pt x="3575469" y="2129950"/>
                </a:cubicBezTo>
                <a:cubicBezTo>
                  <a:pt x="3594257" y="2124169"/>
                  <a:pt x="3612224" y="2115950"/>
                  <a:pt x="3630223" y="2108048"/>
                </a:cubicBezTo>
                <a:cubicBezTo>
                  <a:pt x="3752737" y="2054261"/>
                  <a:pt x="3822831" y="2023554"/>
                  <a:pt x="3936848" y="1960211"/>
                </a:cubicBezTo>
                <a:cubicBezTo>
                  <a:pt x="3974060" y="1939537"/>
                  <a:pt x="4010937" y="1918119"/>
                  <a:pt x="4046357" y="1894506"/>
                </a:cubicBezTo>
                <a:cubicBezTo>
                  <a:pt x="4120724" y="1844928"/>
                  <a:pt x="4111364" y="1828594"/>
                  <a:pt x="4199670" y="1801423"/>
                </a:cubicBezTo>
                <a:cubicBezTo>
                  <a:pt x="4218938" y="1795494"/>
                  <a:pt x="4239823" y="1797772"/>
                  <a:pt x="4259900" y="1795947"/>
                </a:cubicBezTo>
                <a:cubicBezTo>
                  <a:pt x="4521335" y="1734435"/>
                  <a:pt x="4138999" y="1819361"/>
                  <a:pt x="4495344" y="1763095"/>
                </a:cubicBezTo>
                <a:cubicBezTo>
                  <a:pt x="4549136" y="1754601"/>
                  <a:pt x="4551398" y="1745338"/>
                  <a:pt x="4588427" y="1724767"/>
                </a:cubicBezTo>
                <a:cubicBezTo>
                  <a:pt x="4595562" y="1720803"/>
                  <a:pt x="4603443" y="1718198"/>
                  <a:pt x="4610329" y="1713816"/>
                </a:cubicBezTo>
                <a:cubicBezTo>
                  <a:pt x="4644714" y="1691935"/>
                  <a:pt x="4671359" y="1669431"/>
                  <a:pt x="4697936" y="1637159"/>
                </a:cubicBezTo>
                <a:cubicBezTo>
                  <a:pt x="4719562" y="1610898"/>
                  <a:pt x="4761329" y="1522994"/>
                  <a:pt x="4769117" y="1505749"/>
                </a:cubicBezTo>
                <a:cubicBezTo>
                  <a:pt x="4781253" y="1478876"/>
                  <a:pt x="4794717" y="1452198"/>
                  <a:pt x="4801969" y="1423617"/>
                </a:cubicBezTo>
                <a:cubicBezTo>
                  <a:pt x="4856844" y="1207346"/>
                  <a:pt x="4903819" y="989147"/>
                  <a:pt x="4955282" y="772039"/>
                </a:cubicBezTo>
                <a:cubicBezTo>
                  <a:pt x="4962225" y="742749"/>
                  <a:pt x="4977184" y="684431"/>
                  <a:pt x="4977184" y="684431"/>
                </a:cubicBezTo>
                <a:cubicBezTo>
                  <a:pt x="4958932" y="576747"/>
                  <a:pt x="4948919" y="467338"/>
                  <a:pt x="4922429" y="361380"/>
                </a:cubicBezTo>
                <a:cubicBezTo>
                  <a:pt x="4915128" y="332178"/>
                  <a:pt x="4911496" y="301804"/>
                  <a:pt x="4900527" y="273773"/>
                </a:cubicBezTo>
                <a:cubicBezTo>
                  <a:pt x="4885176" y="234543"/>
                  <a:pt x="4876623" y="236834"/>
                  <a:pt x="4845773" y="224494"/>
                </a:cubicBezTo>
                <a:cubicBezTo>
                  <a:pt x="4836647" y="215368"/>
                  <a:pt x="4828721" y="204859"/>
                  <a:pt x="4818396" y="197116"/>
                </a:cubicBezTo>
                <a:cubicBezTo>
                  <a:pt x="4806624" y="188287"/>
                  <a:pt x="4793051" y="182140"/>
                  <a:pt x="4780067" y="175215"/>
                </a:cubicBezTo>
                <a:cubicBezTo>
                  <a:pt x="4700116" y="132575"/>
                  <a:pt x="4767622" y="172129"/>
                  <a:pt x="4708887" y="136886"/>
                </a:cubicBezTo>
                <a:cubicBezTo>
                  <a:pt x="4694959" y="109032"/>
                  <a:pt x="4699287" y="111916"/>
                  <a:pt x="4670558" y="87607"/>
                </a:cubicBezTo>
                <a:cubicBezTo>
                  <a:pt x="4656625" y="75818"/>
                  <a:pt x="4626755" y="73006"/>
                  <a:pt x="4626755" y="54755"/>
                </a:cubicBezTo>
                <a:lnTo>
                  <a:pt x="4626755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23A57378-EEDF-426B-8B01-52C6A9EAD462}"/>
              </a:ext>
            </a:extLst>
          </p:cNvPr>
          <p:cNvSpPr/>
          <p:nvPr/>
        </p:nvSpPr>
        <p:spPr>
          <a:xfrm>
            <a:off x="705257" y="1062246"/>
            <a:ext cx="6174584" cy="3274319"/>
          </a:xfrm>
          <a:custGeom>
            <a:avLst/>
            <a:gdLst>
              <a:gd name="connsiteX0" fmla="*/ 0 w 6174584"/>
              <a:gd name="connsiteY0" fmla="*/ 2075196 h 3274319"/>
              <a:gd name="connsiteX1" fmla="*/ 60230 w 6174584"/>
              <a:gd name="connsiteY1" fmla="*/ 2113524 h 3274319"/>
              <a:gd name="connsiteX2" fmla="*/ 98558 w 6174584"/>
              <a:gd name="connsiteY2" fmla="*/ 2146376 h 3274319"/>
              <a:gd name="connsiteX3" fmla="*/ 153313 w 6174584"/>
              <a:gd name="connsiteY3" fmla="*/ 2173754 h 3274319"/>
              <a:gd name="connsiteX4" fmla="*/ 180690 w 6174584"/>
              <a:gd name="connsiteY4" fmla="*/ 2206606 h 3274319"/>
              <a:gd name="connsiteX5" fmla="*/ 279248 w 6174584"/>
              <a:gd name="connsiteY5" fmla="*/ 2310640 h 3274319"/>
              <a:gd name="connsiteX6" fmla="*/ 295674 w 6174584"/>
              <a:gd name="connsiteY6" fmla="*/ 2348968 h 3274319"/>
              <a:gd name="connsiteX7" fmla="*/ 306625 w 6174584"/>
              <a:gd name="connsiteY7" fmla="*/ 2381821 h 3274319"/>
              <a:gd name="connsiteX8" fmla="*/ 328527 w 6174584"/>
              <a:gd name="connsiteY8" fmla="*/ 2392772 h 3274319"/>
              <a:gd name="connsiteX9" fmla="*/ 585873 w 6174584"/>
              <a:gd name="connsiteY9" fmla="*/ 2507756 h 3274319"/>
              <a:gd name="connsiteX10" fmla="*/ 722759 w 6174584"/>
              <a:gd name="connsiteY10" fmla="*/ 2584412 h 3274319"/>
              <a:gd name="connsiteX11" fmla="*/ 832268 w 6174584"/>
              <a:gd name="connsiteY11" fmla="*/ 2628216 h 3274319"/>
              <a:gd name="connsiteX12" fmla="*/ 908925 w 6174584"/>
              <a:gd name="connsiteY12" fmla="*/ 2655593 h 3274319"/>
              <a:gd name="connsiteX13" fmla="*/ 974630 w 6174584"/>
              <a:gd name="connsiteY13" fmla="*/ 2699397 h 3274319"/>
              <a:gd name="connsiteX14" fmla="*/ 1084139 w 6174584"/>
              <a:gd name="connsiteY14" fmla="*/ 2836283 h 3274319"/>
              <a:gd name="connsiteX15" fmla="*/ 1138893 w 6174584"/>
              <a:gd name="connsiteY15" fmla="*/ 2896513 h 3274319"/>
              <a:gd name="connsiteX16" fmla="*/ 1155320 w 6174584"/>
              <a:gd name="connsiteY16" fmla="*/ 2918415 h 3274319"/>
              <a:gd name="connsiteX17" fmla="*/ 1188173 w 6174584"/>
              <a:gd name="connsiteY17" fmla="*/ 2929366 h 3274319"/>
              <a:gd name="connsiteX18" fmla="*/ 1237452 w 6174584"/>
              <a:gd name="connsiteY18" fmla="*/ 2940317 h 3274319"/>
              <a:gd name="connsiteX19" fmla="*/ 1275780 w 6174584"/>
              <a:gd name="connsiteY19" fmla="*/ 2951267 h 3274319"/>
              <a:gd name="connsiteX20" fmla="*/ 1330534 w 6174584"/>
              <a:gd name="connsiteY20" fmla="*/ 2995071 h 3274319"/>
              <a:gd name="connsiteX21" fmla="*/ 1396240 w 6174584"/>
              <a:gd name="connsiteY21" fmla="*/ 3044350 h 3274319"/>
              <a:gd name="connsiteX22" fmla="*/ 1423617 w 6174584"/>
              <a:gd name="connsiteY22" fmla="*/ 3071727 h 3274319"/>
              <a:gd name="connsiteX23" fmla="*/ 1500273 w 6174584"/>
              <a:gd name="connsiteY23" fmla="*/ 3115531 h 3274319"/>
              <a:gd name="connsiteX24" fmla="*/ 1522175 w 6174584"/>
              <a:gd name="connsiteY24" fmla="*/ 3126482 h 3274319"/>
              <a:gd name="connsiteX25" fmla="*/ 1544077 w 6174584"/>
              <a:gd name="connsiteY25" fmla="*/ 3142908 h 3274319"/>
              <a:gd name="connsiteX26" fmla="*/ 1576929 w 6174584"/>
              <a:gd name="connsiteY26" fmla="*/ 3181236 h 3274319"/>
              <a:gd name="connsiteX27" fmla="*/ 1604307 w 6174584"/>
              <a:gd name="connsiteY27" fmla="*/ 3186712 h 3274319"/>
              <a:gd name="connsiteX28" fmla="*/ 1659061 w 6174584"/>
              <a:gd name="connsiteY28" fmla="*/ 3208614 h 3274319"/>
              <a:gd name="connsiteX29" fmla="*/ 2020441 w 6174584"/>
              <a:gd name="connsiteY29" fmla="*/ 3230515 h 3274319"/>
              <a:gd name="connsiteX30" fmla="*/ 2294213 w 6174584"/>
              <a:gd name="connsiteY30" fmla="*/ 3257893 h 3274319"/>
              <a:gd name="connsiteX31" fmla="*/ 2557035 w 6174584"/>
              <a:gd name="connsiteY31" fmla="*/ 3274319 h 3274319"/>
              <a:gd name="connsiteX32" fmla="*/ 2967693 w 6174584"/>
              <a:gd name="connsiteY32" fmla="*/ 3257893 h 3274319"/>
              <a:gd name="connsiteX33" fmla="*/ 3038874 w 6174584"/>
              <a:gd name="connsiteY33" fmla="*/ 3246942 h 3274319"/>
              <a:gd name="connsiteX34" fmla="*/ 3175761 w 6174584"/>
              <a:gd name="connsiteY34" fmla="*/ 3230515 h 3274319"/>
              <a:gd name="connsiteX35" fmla="*/ 3498812 w 6174584"/>
              <a:gd name="connsiteY35" fmla="*/ 3225040 h 3274319"/>
              <a:gd name="connsiteX36" fmla="*/ 3701404 w 6174584"/>
              <a:gd name="connsiteY36" fmla="*/ 3197663 h 3274319"/>
              <a:gd name="connsiteX37" fmla="*/ 3860192 w 6174584"/>
              <a:gd name="connsiteY37" fmla="*/ 3170285 h 3274319"/>
              <a:gd name="connsiteX38" fmla="*/ 4331080 w 6174584"/>
              <a:gd name="connsiteY38" fmla="*/ 3033399 h 3274319"/>
              <a:gd name="connsiteX39" fmla="*/ 5004561 w 6174584"/>
              <a:gd name="connsiteY39" fmla="*/ 2885562 h 3274319"/>
              <a:gd name="connsiteX40" fmla="*/ 5163349 w 6174584"/>
              <a:gd name="connsiteY40" fmla="*/ 2847234 h 3274319"/>
              <a:gd name="connsiteX41" fmla="*/ 5229054 w 6174584"/>
              <a:gd name="connsiteY41" fmla="*/ 2819857 h 3274319"/>
              <a:gd name="connsiteX42" fmla="*/ 5250956 w 6174584"/>
              <a:gd name="connsiteY42" fmla="*/ 2808906 h 3274319"/>
              <a:gd name="connsiteX43" fmla="*/ 5283808 w 6174584"/>
              <a:gd name="connsiteY43" fmla="*/ 2797955 h 3274319"/>
              <a:gd name="connsiteX44" fmla="*/ 5300235 w 6174584"/>
              <a:gd name="connsiteY44" fmla="*/ 2787004 h 3274319"/>
              <a:gd name="connsiteX45" fmla="*/ 5376891 w 6174584"/>
              <a:gd name="connsiteY45" fmla="*/ 2759627 h 3274319"/>
              <a:gd name="connsiteX46" fmla="*/ 5409744 w 6174584"/>
              <a:gd name="connsiteY46" fmla="*/ 2732249 h 3274319"/>
              <a:gd name="connsiteX47" fmla="*/ 5442596 w 6174584"/>
              <a:gd name="connsiteY47" fmla="*/ 2710348 h 3274319"/>
              <a:gd name="connsiteX48" fmla="*/ 5459023 w 6174584"/>
              <a:gd name="connsiteY48" fmla="*/ 2693921 h 3274319"/>
              <a:gd name="connsiteX49" fmla="*/ 5513777 w 6174584"/>
              <a:gd name="connsiteY49" fmla="*/ 2682970 h 3274319"/>
              <a:gd name="connsiteX50" fmla="*/ 5563056 w 6174584"/>
              <a:gd name="connsiteY50" fmla="*/ 2644642 h 3274319"/>
              <a:gd name="connsiteX51" fmla="*/ 5584958 w 6174584"/>
              <a:gd name="connsiteY51" fmla="*/ 2633691 h 3274319"/>
              <a:gd name="connsiteX52" fmla="*/ 5656139 w 6174584"/>
              <a:gd name="connsiteY52" fmla="*/ 2578937 h 3274319"/>
              <a:gd name="connsiteX53" fmla="*/ 5749222 w 6174584"/>
              <a:gd name="connsiteY53" fmla="*/ 2469428 h 3274319"/>
              <a:gd name="connsiteX54" fmla="*/ 5831353 w 6174584"/>
              <a:gd name="connsiteY54" fmla="*/ 2376345 h 3274319"/>
              <a:gd name="connsiteX55" fmla="*/ 5858731 w 6174584"/>
              <a:gd name="connsiteY55" fmla="*/ 2294214 h 3274319"/>
              <a:gd name="connsiteX56" fmla="*/ 5875157 w 6174584"/>
              <a:gd name="connsiteY56" fmla="*/ 2212082 h 3274319"/>
              <a:gd name="connsiteX57" fmla="*/ 5962764 w 6174584"/>
              <a:gd name="connsiteY57" fmla="*/ 1987588 h 3274319"/>
              <a:gd name="connsiteX58" fmla="*/ 6022994 w 6174584"/>
              <a:gd name="connsiteY58" fmla="*/ 1763095 h 3274319"/>
              <a:gd name="connsiteX59" fmla="*/ 6116077 w 6174584"/>
              <a:gd name="connsiteY59" fmla="*/ 1396240 h 3274319"/>
              <a:gd name="connsiteX60" fmla="*/ 6132503 w 6174584"/>
              <a:gd name="connsiteY60" fmla="*/ 843220 h 3274319"/>
              <a:gd name="connsiteX61" fmla="*/ 6165356 w 6174584"/>
              <a:gd name="connsiteY61" fmla="*/ 531119 h 3274319"/>
              <a:gd name="connsiteX62" fmla="*/ 6137979 w 6174584"/>
              <a:gd name="connsiteY62" fmla="*/ 114985 h 3274319"/>
              <a:gd name="connsiteX63" fmla="*/ 6121552 w 6174584"/>
              <a:gd name="connsiteY63" fmla="*/ 87608 h 3274319"/>
              <a:gd name="connsiteX64" fmla="*/ 6116077 w 6174584"/>
              <a:gd name="connsiteY64" fmla="*/ 65706 h 3274319"/>
              <a:gd name="connsiteX65" fmla="*/ 6094175 w 6174584"/>
              <a:gd name="connsiteY65" fmla="*/ 27378 h 3274319"/>
              <a:gd name="connsiteX66" fmla="*/ 6088699 w 6174584"/>
              <a:gd name="connsiteY66" fmla="*/ 0 h 32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174584" h="3274319">
                <a:moveTo>
                  <a:pt x="0" y="2075196"/>
                </a:moveTo>
                <a:cubicBezTo>
                  <a:pt x="18225" y="2086131"/>
                  <a:pt x="43798" y="2100884"/>
                  <a:pt x="60230" y="2113524"/>
                </a:cubicBezTo>
                <a:cubicBezTo>
                  <a:pt x="73567" y="2123783"/>
                  <a:pt x="84431" y="2137235"/>
                  <a:pt x="98558" y="2146376"/>
                </a:cubicBezTo>
                <a:cubicBezTo>
                  <a:pt x="115690" y="2157462"/>
                  <a:pt x="135061" y="2164628"/>
                  <a:pt x="153313" y="2173754"/>
                </a:cubicBezTo>
                <a:cubicBezTo>
                  <a:pt x="162439" y="2184705"/>
                  <a:pt x="170216" y="2196937"/>
                  <a:pt x="180690" y="2206606"/>
                </a:cubicBezTo>
                <a:cubicBezTo>
                  <a:pt x="227321" y="2249650"/>
                  <a:pt x="248004" y="2237736"/>
                  <a:pt x="279248" y="2310640"/>
                </a:cubicBezTo>
                <a:cubicBezTo>
                  <a:pt x="284723" y="2323416"/>
                  <a:pt x="290684" y="2335995"/>
                  <a:pt x="295674" y="2348968"/>
                </a:cubicBezTo>
                <a:cubicBezTo>
                  <a:pt x="299818" y="2359742"/>
                  <a:pt x="299699" y="2372586"/>
                  <a:pt x="306625" y="2381821"/>
                </a:cubicBezTo>
                <a:cubicBezTo>
                  <a:pt x="311522" y="2388351"/>
                  <a:pt x="321086" y="2389416"/>
                  <a:pt x="328527" y="2392772"/>
                </a:cubicBezTo>
                <a:cubicBezTo>
                  <a:pt x="414175" y="2431398"/>
                  <a:pt x="501373" y="2466680"/>
                  <a:pt x="585873" y="2507756"/>
                </a:cubicBezTo>
                <a:cubicBezTo>
                  <a:pt x="632906" y="2530619"/>
                  <a:pt x="675777" y="2561443"/>
                  <a:pt x="722759" y="2584412"/>
                </a:cubicBezTo>
                <a:cubicBezTo>
                  <a:pt x="758079" y="2601680"/>
                  <a:pt x="795546" y="2614175"/>
                  <a:pt x="832268" y="2628216"/>
                </a:cubicBezTo>
                <a:cubicBezTo>
                  <a:pt x="857612" y="2637906"/>
                  <a:pt x="884657" y="2643459"/>
                  <a:pt x="908925" y="2655593"/>
                </a:cubicBezTo>
                <a:cubicBezTo>
                  <a:pt x="932469" y="2667365"/>
                  <a:pt x="952728" y="2684796"/>
                  <a:pt x="974630" y="2699397"/>
                </a:cubicBezTo>
                <a:cubicBezTo>
                  <a:pt x="1027808" y="2788026"/>
                  <a:pt x="991099" y="2735489"/>
                  <a:pt x="1084139" y="2836283"/>
                </a:cubicBezTo>
                <a:cubicBezTo>
                  <a:pt x="1102542" y="2856220"/>
                  <a:pt x="1122613" y="2874807"/>
                  <a:pt x="1138893" y="2896513"/>
                </a:cubicBezTo>
                <a:cubicBezTo>
                  <a:pt x="1144369" y="2903814"/>
                  <a:pt x="1147727" y="2913353"/>
                  <a:pt x="1155320" y="2918415"/>
                </a:cubicBezTo>
                <a:cubicBezTo>
                  <a:pt x="1164925" y="2924818"/>
                  <a:pt x="1177019" y="2926392"/>
                  <a:pt x="1188173" y="2929366"/>
                </a:cubicBezTo>
                <a:cubicBezTo>
                  <a:pt x="1204432" y="2933702"/>
                  <a:pt x="1221127" y="2936236"/>
                  <a:pt x="1237452" y="2940317"/>
                </a:cubicBezTo>
                <a:cubicBezTo>
                  <a:pt x="1250342" y="2943540"/>
                  <a:pt x="1263004" y="2947617"/>
                  <a:pt x="1275780" y="2951267"/>
                </a:cubicBezTo>
                <a:cubicBezTo>
                  <a:pt x="1338212" y="2988728"/>
                  <a:pt x="1266542" y="2942714"/>
                  <a:pt x="1330534" y="2995071"/>
                </a:cubicBezTo>
                <a:cubicBezTo>
                  <a:pt x="1416714" y="3065582"/>
                  <a:pt x="1308365" y="2964464"/>
                  <a:pt x="1396240" y="3044350"/>
                </a:cubicBezTo>
                <a:cubicBezTo>
                  <a:pt x="1405789" y="3053031"/>
                  <a:pt x="1412966" y="3064439"/>
                  <a:pt x="1423617" y="3071727"/>
                </a:cubicBezTo>
                <a:cubicBezTo>
                  <a:pt x="1447905" y="3088346"/>
                  <a:pt x="1473950" y="3102370"/>
                  <a:pt x="1500273" y="3115531"/>
                </a:cubicBezTo>
                <a:cubicBezTo>
                  <a:pt x="1507574" y="3119181"/>
                  <a:pt x="1515253" y="3122156"/>
                  <a:pt x="1522175" y="3126482"/>
                </a:cubicBezTo>
                <a:cubicBezTo>
                  <a:pt x="1529914" y="3131319"/>
                  <a:pt x="1536776" y="3137433"/>
                  <a:pt x="1544077" y="3142908"/>
                </a:cubicBezTo>
                <a:cubicBezTo>
                  <a:pt x="1554656" y="3160541"/>
                  <a:pt x="1557357" y="3173896"/>
                  <a:pt x="1576929" y="3181236"/>
                </a:cubicBezTo>
                <a:cubicBezTo>
                  <a:pt x="1585643" y="3184504"/>
                  <a:pt x="1595478" y="3183769"/>
                  <a:pt x="1604307" y="3186712"/>
                </a:cubicBezTo>
                <a:cubicBezTo>
                  <a:pt x="1622956" y="3192928"/>
                  <a:pt x="1639671" y="3205383"/>
                  <a:pt x="1659061" y="3208614"/>
                </a:cubicBezTo>
                <a:cubicBezTo>
                  <a:pt x="1800068" y="3232113"/>
                  <a:pt x="1680826" y="3213535"/>
                  <a:pt x="2020441" y="3230515"/>
                </a:cubicBezTo>
                <a:lnTo>
                  <a:pt x="2294213" y="3257893"/>
                </a:lnTo>
                <a:cubicBezTo>
                  <a:pt x="2381991" y="3265671"/>
                  <a:pt x="2469173" y="3269694"/>
                  <a:pt x="2557035" y="3274319"/>
                </a:cubicBezTo>
                <a:lnTo>
                  <a:pt x="2967693" y="3257893"/>
                </a:lnTo>
                <a:cubicBezTo>
                  <a:pt x="2991660" y="3256531"/>
                  <a:pt x="3015073" y="3250074"/>
                  <a:pt x="3038874" y="3246942"/>
                </a:cubicBezTo>
                <a:cubicBezTo>
                  <a:pt x="3084438" y="3240947"/>
                  <a:pt x="3129857" y="3232701"/>
                  <a:pt x="3175761" y="3230515"/>
                </a:cubicBezTo>
                <a:cubicBezTo>
                  <a:pt x="3283338" y="3225392"/>
                  <a:pt x="3391128" y="3226865"/>
                  <a:pt x="3498812" y="3225040"/>
                </a:cubicBezTo>
                <a:cubicBezTo>
                  <a:pt x="3566343" y="3215914"/>
                  <a:pt x="3634093" y="3208291"/>
                  <a:pt x="3701404" y="3197663"/>
                </a:cubicBezTo>
                <a:cubicBezTo>
                  <a:pt x="3940297" y="3159943"/>
                  <a:pt x="3723666" y="3185456"/>
                  <a:pt x="3860192" y="3170285"/>
                </a:cubicBezTo>
                <a:cubicBezTo>
                  <a:pt x="4017155" y="3124656"/>
                  <a:pt x="4172456" y="3072865"/>
                  <a:pt x="4331080" y="3033399"/>
                </a:cubicBezTo>
                <a:cubicBezTo>
                  <a:pt x="4554119" y="2977906"/>
                  <a:pt x="4784416" y="2951606"/>
                  <a:pt x="5004561" y="2885562"/>
                </a:cubicBezTo>
                <a:cubicBezTo>
                  <a:pt x="5129900" y="2847960"/>
                  <a:pt x="5076193" y="2856917"/>
                  <a:pt x="5163349" y="2847234"/>
                </a:cubicBezTo>
                <a:cubicBezTo>
                  <a:pt x="5185251" y="2838108"/>
                  <a:pt x="5207317" y="2829367"/>
                  <a:pt x="5229054" y="2819857"/>
                </a:cubicBezTo>
                <a:cubicBezTo>
                  <a:pt x="5236532" y="2816585"/>
                  <a:pt x="5243377" y="2811937"/>
                  <a:pt x="5250956" y="2808906"/>
                </a:cubicBezTo>
                <a:cubicBezTo>
                  <a:pt x="5261673" y="2804619"/>
                  <a:pt x="5273260" y="2802643"/>
                  <a:pt x="5283808" y="2797955"/>
                </a:cubicBezTo>
                <a:cubicBezTo>
                  <a:pt x="5289822" y="2795282"/>
                  <a:pt x="5294260" y="2789762"/>
                  <a:pt x="5300235" y="2787004"/>
                </a:cubicBezTo>
                <a:cubicBezTo>
                  <a:pt x="5344018" y="2766796"/>
                  <a:pt x="5342793" y="2768151"/>
                  <a:pt x="5376891" y="2759627"/>
                </a:cubicBezTo>
                <a:cubicBezTo>
                  <a:pt x="5387842" y="2750501"/>
                  <a:pt x="5398340" y="2740802"/>
                  <a:pt x="5409744" y="2732249"/>
                </a:cubicBezTo>
                <a:cubicBezTo>
                  <a:pt x="5420273" y="2724352"/>
                  <a:pt x="5432207" y="2718428"/>
                  <a:pt x="5442596" y="2710348"/>
                </a:cubicBezTo>
                <a:cubicBezTo>
                  <a:pt x="5448709" y="2705594"/>
                  <a:pt x="5451795" y="2696701"/>
                  <a:pt x="5459023" y="2693921"/>
                </a:cubicBezTo>
                <a:cubicBezTo>
                  <a:pt x="5476395" y="2687239"/>
                  <a:pt x="5495526" y="2686620"/>
                  <a:pt x="5513777" y="2682970"/>
                </a:cubicBezTo>
                <a:cubicBezTo>
                  <a:pt x="5563992" y="2657865"/>
                  <a:pt x="5503393" y="2691048"/>
                  <a:pt x="5563056" y="2644642"/>
                </a:cubicBezTo>
                <a:cubicBezTo>
                  <a:pt x="5569499" y="2639631"/>
                  <a:pt x="5578290" y="2638398"/>
                  <a:pt x="5584958" y="2633691"/>
                </a:cubicBezTo>
                <a:cubicBezTo>
                  <a:pt x="5609414" y="2616428"/>
                  <a:pt x="5633331" y="2598324"/>
                  <a:pt x="5656139" y="2578937"/>
                </a:cubicBezTo>
                <a:cubicBezTo>
                  <a:pt x="5710171" y="2533010"/>
                  <a:pt x="5692502" y="2532450"/>
                  <a:pt x="5749222" y="2469428"/>
                </a:cubicBezTo>
                <a:cubicBezTo>
                  <a:pt x="5854836" y="2352079"/>
                  <a:pt x="5730174" y="2520889"/>
                  <a:pt x="5831353" y="2376345"/>
                </a:cubicBezTo>
                <a:cubicBezTo>
                  <a:pt x="5840479" y="2348968"/>
                  <a:pt x="5851295" y="2322098"/>
                  <a:pt x="5858731" y="2294214"/>
                </a:cubicBezTo>
                <a:cubicBezTo>
                  <a:pt x="5865925" y="2267237"/>
                  <a:pt x="5866187" y="2238521"/>
                  <a:pt x="5875157" y="2212082"/>
                </a:cubicBezTo>
                <a:cubicBezTo>
                  <a:pt x="5900966" y="2136014"/>
                  <a:pt x="5941949" y="2065172"/>
                  <a:pt x="5962764" y="1987588"/>
                </a:cubicBezTo>
                <a:cubicBezTo>
                  <a:pt x="5982841" y="1912757"/>
                  <a:pt x="6004393" y="1838306"/>
                  <a:pt x="6022994" y="1763095"/>
                </a:cubicBezTo>
                <a:cubicBezTo>
                  <a:pt x="6115242" y="1390094"/>
                  <a:pt x="6051956" y="1588599"/>
                  <a:pt x="6116077" y="1396240"/>
                </a:cubicBezTo>
                <a:cubicBezTo>
                  <a:pt x="6118789" y="1219940"/>
                  <a:pt x="6117064" y="1022693"/>
                  <a:pt x="6132503" y="843220"/>
                </a:cubicBezTo>
                <a:cubicBezTo>
                  <a:pt x="6141469" y="738996"/>
                  <a:pt x="6154405" y="635153"/>
                  <a:pt x="6165356" y="531119"/>
                </a:cubicBezTo>
                <a:cubicBezTo>
                  <a:pt x="6160144" y="351318"/>
                  <a:pt x="6203356" y="245737"/>
                  <a:pt x="6137979" y="114985"/>
                </a:cubicBezTo>
                <a:cubicBezTo>
                  <a:pt x="6133220" y="105466"/>
                  <a:pt x="6127028" y="96734"/>
                  <a:pt x="6121552" y="87608"/>
                </a:cubicBezTo>
                <a:cubicBezTo>
                  <a:pt x="6119727" y="80307"/>
                  <a:pt x="6118719" y="72752"/>
                  <a:pt x="6116077" y="65706"/>
                </a:cubicBezTo>
                <a:cubicBezTo>
                  <a:pt x="6110123" y="49827"/>
                  <a:pt x="6103253" y="40994"/>
                  <a:pt x="6094175" y="27378"/>
                </a:cubicBezTo>
                <a:lnTo>
                  <a:pt x="6088699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80B23F0C-CE6B-4FE0-BDD4-937A756C4C01}"/>
              </a:ext>
            </a:extLst>
          </p:cNvPr>
          <p:cNvSpPr/>
          <p:nvPr/>
        </p:nvSpPr>
        <p:spPr>
          <a:xfrm>
            <a:off x="3125405" y="1702501"/>
            <a:ext cx="1210186" cy="973466"/>
          </a:xfrm>
          <a:custGeom>
            <a:avLst/>
            <a:gdLst>
              <a:gd name="connsiteX0" fmla="*/ 0 w 1210186"/>
              <a:gd name="connsiteY0" fmla="*/ 246767 h 973466"/>
              <a:gd name="connsiteX1" fmla="*/ 27377 w 1210186"/>
              <a:gd name="connsiteY1" fmla="*/ 296046 h 973466"/>
              <a:gd name="connsiteX2" fmla="*/ 32853 w 1210186"/>
              <a:gd name="connsiteY2" fmla="*/ 323423 h 973466"/>
              <a:gd name="connsiteX3" fmla="*/ 54755 w 1210186"/>
              <a:gd name="connsiteY3" fmla="*/ 372702 h 973466"/>
              <a:gd name="connsiteX4" fmla="*/ 71181 w 1210186"/>
              <a:gd name="connsiteY4" fmla="*/ 416506 h 973466"/>
              <a:gd name="connsiteX5" fmla="*/ 93083 w 1210186"/>
              <a:gd name="connsiteY5" fmla="*/ 460310 h 973466"/>
              <a:gd name="connsiteX6" fmla="*/ 98558 w 1210186"/>
              <a:gd name="connsiteY6" fmla="*/ 476736 h 973466"/>
              <a:gd name="connsiteX7" fmla="*/ 125935 w 1210186"/>
              <a:gd name="connsiteY7" fmla="*/ 509589 h 973466"/>
              <a:gd name="connsiteX8" fmla="*/ 136886 w 1210186"/>
              <a:gd name="connsiteY8" fmla="*/ 536966 h 973466"/>
              <a:gd name="connsiteX9" fmla="*/ 158788 w 1210186"/>
              <a:gd name="connsiteY9" fmla="*/ 575294 h 973466"/>
              <a:gd name="connsiteX10" fmla="*/ 202592 w 1210186"/>
              <a:gd name="connsiteY10" fmla="*/ 635524 h 973466"/>
              <a:gd name="connsiteX11" fmla="*/ 273773 w 1210186"/>
              <a:gd name="connsiteY11" fmla="*/ 695754 h 973466"/>
              <a:gd name="connsiteX12" fmla="*/ 328527 w 1210186"/>
              <a:gd name="connsiteY12" fmla="*/ 728607 h 973466"/>
              <a:gd name="connsiteX13" fmla="*/ 383282 w 1210186"/>
              <a:gd name="connsiteY13" fmla="*/ 783361 h 973466"/>
              <a:gd name="connsiteX14" fmla="*/ 432561 w 1210186"/>
              <a:gd name="connsiteY14" fmla="*/ 821689 h 973466"/>
              <a:gd name="connsiteX15" fmla="*/ 470889 w 1210186"/>
              <a:gd name="connsiteY15" fmla="*/ 870968 h 973466"/>
              <a:gd name="connsiteX16" fmla="*/ 591349 w 1210186"/>
              <a:gd name="connsiteY16" fmla="*/ 925723 h 973466"/>
              <a:gd name="connsiteX17" fmla="*/ 673480 w 1210186"/>
              <a:gd name="connsiteY17" fmla="*/ 953100 h 973466"/>
              <a:gd name="connsiteX18" fmla="*/ 1034860 w 1210186"/>
              <a:gd name="connsiteY18" fmla="*/ 931198 h 973466"/>
              <a:gd name="connsiteX19" fmla="*/ 1051286 w 1210186"/>
              <a:gd name="connsiteY19" fmla="*/ 920247 h 973466"/>
              <a:gd name="connsiteX20" fmla="*/ 1062237 w 1210186"/>
              <a:gd name="connsiteY20" fmla="*/ 903821 h 973466"/>
              <a:gd name="connsiteX21" fmla="*/ 1084139 w 1210186"/>
              <a:gd name="connsiteY21" fmla="*/ 876444 h 973466"/>
              <a:gd name="connsiteX22" fmla="*/ 1116992 w 1210186"/>
              <a:gd name="connsiteY22" fmla="*/ 810738 h 973466"/>
              <a:gd name="connsiteX23" fmla="*/ 1138894 w 1210186"/>
              <a:gd name="connsiteY23" fmla="*/ 745033 h 973466"/>
              <a:gd name="connsiteX24" fmla="*/ 1144369 w 1210186"/>
              <a:gd name="connsiteY24" fmla="*/ 717656 h 973466"/>
              <a:gd name="connsiteX25" fmla="*/ 1166271 w 1210186"/>
              <a:gd name="connsiteY25" fmla="*/ 690278 h 973466"/>
              <a:gd name="connsiteX26" fmla="*/ 1171746 w 1210186"/>
              <a:gd name="connsiteY26" fmla="*/ 657426 h 973466"/>
              <a:gd name="connsiteX27" fmla="*/ 1182697 w 1210186"/>
              <a:gd name="connsiteY27" fmla="*/ 613622 h 973466"/>
              <a:gd name="connsiteX28" fmla="*/ 1193648 w 1210186"/>
              <a:gd name="connsiteY28" fmla="*/ 564343 h 973466"/>
              <a:gd name="connsiteX29" fmla="*/ 1204599 w 1210186"/>
              <a:gd name="connsiteY29" fmla="*/ 465785 h 973466"/>
              <a:gd name="connsiteX30" fmla="*/ 1210074 w 1210186"/>
              <a:gd name="connsiteY30" fmla="*/ 438408 h 973466"/>
              <a:gd name="connsiteX31" fmla="*/ 1204599 w 1210186"/>
              <a:gd name="connsiteY31" fmla="*/ 285095 h 973466"/>
              <a:gd name="connsiteX32" fmla="*/ 1182697 w 1210186"/>
              <a:gd name="connsiteY32" fmla="*/ 235816 h 973466"/>
              <a:gd name="connsiteX33" fmla="*/ 1149844 w 1210186"/>
              <a:gd name="connsiteY33" fmla="*/ 213914 h 973466"/>
              <a:gd name="connsiteX34" fmla="*/ 1122467 w 1210186"/>
              <a:gd name="connsiteY34" fmla="*/ 159160 h 973466"/>
              <a:gd name="connsiteX35" fmla="*/ 1100565 w 1210186"/>
              <a:gd name="connsiteY35" fmla="*/ 137258 h 973466"/>
              <a:gd name="connsiteX36" fmla="*/ 1073188 w 1210186"/>
              <a:gd name="connsiteY36" fmla="*/ 98930 h 973466"/>
              <a:gd name="connsiteX37" fmla="*/ 1045811 w 1210186"/>
              <a:gd name="connsiteY37" fmla="*/ 82504 h 973466"/>
              <a:gd name="connsiteX38" fmla="*/ 1029385 w 1210186"/>
              <a:gd name="connsiteY38" fmla="*/ 60602 h 973466"/>
              <a:gd name="connsiteX39" fmla="*/ 958204 w 1210186"/>
              <a:gd name="connsiteY39" fmla="*/ 44175 h 973466"/>
              <a:gd name="connsiteX40" fmla="*/ 914400 w 1210186"/>
              <a:gd name="connsiteY40" fmla="*/ 33225 h 973466"/>
              <a:gd name="connsiteX41" fmla="*/ 903449 w 1210186"/>
              <a:gd name="connsiteY41" fmla="*/ 16798 h 973466"/>
              <a:gd name="connsiteX42" fmla="*/ 854170 w 1210186"/>
              <a:gd name="connsiteY42" fmla="*/ 5847 h 973466"/>
              <a:gd name="connsiteX43" fmla="*/ 788465 w 1210186"/>
              <a:gd name="connsiteY43" fmla="*/ 372 h 973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0186" h="973466">
                <a:moveTo>
                  <a:pt x="0" y="246767"/>
                </a:moveTo>
                <a:cubicBezTo>
                  <a:pt x="5263" y="255539"/>
                  <a:pt x="23449" y="284263"/>
                  <a:pt x="27377" y="296046"/>
                </a:cubicBezTo>
                <a:cubicBezTo>
                  <a:pt x="30320" y="304875"/>
                  <a:pt x="30179" y="314509"/>
                  <a:pt x="32853" y="323423"/>
                </a:cubicBezTo>
                <a:cubicBezTo>
                  <a:pt x="38098" y="340905"/>
                  <a:pt x="46664" y="356520"/>
                  <a:pt x="54755" y="372702"/>
                </a:cubicBezTo>
                <a:cubicBezTo>
                  <a:pt x="65318" y="425522"/>
                  <a:pt x="52382" y="378910"/>
                  <a:pt x="71181" y="416506"/>
                </a:cubicBezTo>
                <a:cubicBezTo>
                  <a:pt x="97974" y="470090"/>
                  <a:pt x="67710" y="422249"/>
                  <a:pt x="93083" y="460310"/>
                </a:cubicBezTo>
                <a:cubicBezTo>
                  <a:pt x="94908" y="465785"/>
                  <a:pt x="95356" y="471934"/>
                  <a:pt x="98558" y="476736"/>
                </a:cubicBezTo>
                <a:cubicBezTo>
                  <a:pt x="122783" y="513072"/>
                  <a:pt x="108018" y="473753"/>
                  <a:pt x="125935" y="509589"/>
                </a:cubicBezTo>
                <a:cubicBezTo>
                  <a:pt x="130330" y="518380"/>
                  <a:pt x="132894" y="527984"/>
                  <a:pt x="136886" y="536966"/>
                </a:cubicBezTo>
                <a:cubicBezTo>
                  <a:pt x="144436" y="553953"/>
                  <a:pt x="148424" y="560785"/>
                  <a:pt x="158788" y="575294"/>
                </a:cubicBezTo>
                <a:cubicBezTo>
                  <a:pt x="173217" y="595495"/>
                  <a:pt x="183641" y="619489"/>
                  <a:pt x="202592" y="635524"/>
                </a:cubicBezTo>
                <a:cubicBezTo>
                  <a:pt x="226319" y="655601"/>
                  <a:pt x="248778" y="677280"/>
                  <a:pt x="273773" y="695754"/>
                </a:cubicBezTo>
                <a:cubicBezTo>
                  <a:pt x="290890" y="708405"/>
                  <a:pt x="311906" y="715311"/>
                  <a:pt x="328527" y="728607"/>
                </a:cubicBezTo>
                <a:cubicBezTo>
                  <a:pt x="348682" y="744731"/>
                  <a:pt x="364046" y="766150"/>
                  <a:pt x="383282" y="783361"/>
                </a:cubicBezTo>
                <a:cubicBezTo>
                  <a:pt x="398790" y="797237"/>
                  <a:pt x="417846" y="806974"/>
                  <a:pt x="432561" y="821689"/>
                </a:cubicBezTo>
                <a:cubicBezTo>
                  <a:pt x="447276" y="836404"/>
                  <a:pt x="454154" y="858599"/>
                  <a:pt x="470889" y="870968"/>
                </a:cubicBezTo>
                <a:cubicBezTo>
                  <a:pt x="518766" y="906356"/>
                  <a:pt x="545219" y="909248"/>
                  <a:pt x="591349" y="925723"/>
                </a:cubicBezTo>
                <a:cubicBezTo>
                  <a:pt x="661655" y="950832"/>
                  <a:pt x="608177" y="934442"/>
                  <a:pt x="673480" y="953100"/>
                </a:cubicBezTo>
                <a:cubicBezTo>
                  <a:pt x="1093413" y="946327"/>
                  <a:pt x="916668" y="1015624"/>
                  <a:pt x="1034860" y="931198"/>
                </a:cubicBezTo>
                <a:cubicBezTo>
                  <a:pt x="1040215" y="927373"/>
                  <a:pt x="1045811" y="923897"/>
                  <a:pt x="1051286" y="920247"/>
                </a:cubicBezTo>
                <a:cubicBezTo>
                  <a:pt x="1054936" y="914772"/>
                  <a:pt x="1058289" y="909085"/>
                  <a:pt x="1062237" y="903821"/>
                </a:cubicBezTo>
                <a:cubicBezTo>
                  <a:pt x="1069249" y="894472"/>
                  <a:pt x="1078214" y="886517"/>
                  <a:pt x="1084139" y="876444"/>
                </a:cubicBezTo>
                <a:cubicBezTo>
                  <a:pt x="1096555" y="855338"/>
                  <a:pt x="1107898" y="833474"/>
                  <a:pt x="1116992" y="810738"/>
                </a:cubicBezTo>
                <a:cubicBezTo>
                  <a:pt x="1129511" y="779440"/>
                  <a:pt x="1129794" y="781434"/>
                  <a:pt x="1138894" y="745033"/>
                </a:cubicBezTo>
                <a:cubicBezTo>
                  <a:pt x="1141151" y="736004"/>
                  <a:pt x="1140207" y="725980"/>
                  <a:pt x="1144369" y="717656"/>
                </a:cubicBezTo>
                <a:cubicBezTo>
                  <a:pt x="1149595" y="707203"/>
                  <a:pt x="1158970" y="699404"/>
                  <a:pt x="1166271" y="690278"/>
                </a:cubicBezTo>
                <a:cubicBezTo>
                  <a:pt x="1168096" y="679327"/>
                  <a:pt x="1169420" y="668281"/>
                  <a:pt x="1171746" y="657426"/>
                </a:cubicBezTo>
                <a:cubicBezTo>
                  <a:pt x="1174900" y="642709"/>
                  <a:pt x="1179745" y="628380"/>
                  <a:pt x="1182697" y="613622"/>
                </a:cubicBezTo>
                <a:cubicBezTo>
                  <a:pt x="1189649" y="578866"/>
                  <a:pt x="1185916" y="595274"/>
                  <a:pt x="1193648" y="564343"/>
                </a:cubicBezTo>
                <a:cubicBezTo>
                  <a:pt x="1197298" y="531490"/>
                  <a:pt x="1200324" y="498562"/>
                  <a:pt x="1204599" y="465785"/>
                </a:cubicBezTo>
                <a:cubicBezTo>
                  <a:pt x="1205803" y="456557"/>
                  <a:pt x="1210074" y="447714"/>
                  <a:pt x="1210074" y="438408"/>
                </a:cubicBezTo>
                <a:cubicBezTo>
                  <a:pt x="1210074" y="387271"/>
                  <a:pt x="1211447" y="335771"/>
                  <a:pt x="1204599" y="285095"/>
                </a:cubicBezTo>
                <a:cubicBezTo>
                  <a:pt x="1202192" y="267281"/>
                  <a:pt x="1193657" y="250064"/>
                  <a:pt x="1182697" y="235816"/>
                </a:cubicBezTo>
                <a:cubicBezTo>
                  <a:pt x="1174672" y="225384"/>
                  <a:pt x="1160795" y="221215"/>
                  <a:pt x="1149844" y="213914"/>
                </a:cubicBezTo>
                <a:cubicBezTo>
                  <a:pt x="1141164" y="192214"/>
                  <a:pt x="1137213" y="178119"/>
                  <a:pt x="1122467" y="159160"/>
                </a:cubicBezTo>
                <a:cubicBezTo>
                  <a:pt x="1116128" y="151010"/>
                  <a:pt x="1107284" y="145097"/>
                  <a:pt x="1100565" y="137258"/>
                </a:cubicBezTo>
                <a:cubicBezTo>
                  <a:pt x="1089342" y="124165"/>
                  <a:pt x="1086919" y="110945"/>
                  <a:pt x="1073188" y="98930"/>
                </a:cubicBezTo>
                <a:cubicBezTo>
                  <a:pt x="1065179" y="91922"/>
                  <a:pt x="1054937" y="87979"/>
                  <a:pt x="1045811" y="82504"/>
                </a:cubicBezTo>
                <a:cubicBezTo>
                  <a:pt x="1040336" y="75203"/>
                  <a:pt x="1036978" y="65664"/>
                  <a:pt x="1029385" y="60602"/>
                </a:cubicBezTo>
                <a:cubicBezTo>
                  <a:pt x="1011053" y="48380"/>
                  <a:pt x="978036" y="48141"/>
                  <a:pt x="958204" y="44175"/>
                </a:cubicBezTo>
                <a:cubicBezTo>
                  <a:pt x="943446" y="41223"/>
                  <a:pt x="914400" y="33225"/>
                  <a:pt x="914400" y="33225"/>
                </a:cubicBezTo>
                <a:cubicBezTo>
                  <a:pt x="910750" y="27749"/>
                  <a:pt x="908588" y="20909"/>
                  <a:pt x="903449" y="16798"/>
                </a:cubicBezTo>
                <a:cubicBezTo>
                  <a:pt x="896352" y="11120"/>
                  <a:pt x="854510" y="5909"/>
                  <a:pt x="854170" y="5847"/>
                </a:cubicBezTo>
                <a:cubicBezTo>
                  <a:pt x="810278" y="-2133"/>
                  <a:pt x="841573" y="372"/>
                  <a:pt x="788465" y="37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A4C559B-080C-4E80-B335-CB03978141E0}"/>
              </a:ext>
            </a:extLst>
          </p:cNvPr>
          <p:cNvSpPr/>
          <p:nvPr/>
        </p:nvSpPr>
        <p:spPr>
          <a:xfrm>
            <a:off x="3823524" y="2142692"/>
            <a:ext cx="262822" cy="2418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325FA65-E2FD-4171-90D3-BFEE12581238}"/>
              </a:ext>
            </a:extLst>
          </p:cNvPr>
          <p:cNvSpPr/>
          <p:nvPr/>
        </p:nvSpPr>
        <p:spPr>
          <a:xfrm>
            <a:off x="5591171" y="1605181"/>
            <a:ext cx="262822" cy="2418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Espace réservé du contenu 3">
            <a:extLst>
              <a:ext uri="{FF2B5EF4-FFF2-40B4-BE49-F238E27FC236}">
                <a16:creationId xmlns:a16="http://schemas.microsoft.com/office/drawing/2014/main" id="{D7F09233-BA4E-4AC3-853B-3B9D85C52E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7645106"/>
              </p:ext>
            </p:extLst>
          </p:nvPr>
        </p:nvGraphicFramePr>
        <p:xfrm>
          <a:off x="8091636" y="1113265"/>
          <a:ext cx="4020231" cy="4067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3331">
                  <a:extLst>
                    <a:ext uri="{9D8B030D-6E8A-4147-A177-3AD203B41FA5}">
                      <a16:colId xmlns:a16="http://schemas.microsoft.com/office/drawing/2014/main" val="1918583589"/>
                    </a:ext>
                  </a:extLst>
                </a:gridCol>
                <a:gridCol w="1396900">
                  <a:extLst>
                    <a:ext uri="{9D8B030D-6E8A-4147-A177-3AD203B41FA5}">
                      <a16:colId xmlns:a16="http://schemas.microsoft.com/office/drawing/2014/main" val="3701174197"/>
                    </a:ext>
                  </a:extLst>
                </a:gridCol>
              </a:tblGrid>
              <a:tr h="534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1" u="sng" dirty="0">
                          <a:solidFill>
                            <a:srgbClr val="FFFF00"/>
                          </a:solidFill>
                          <a:effectLst/>
                        </a:rPr>
                        <a:t>Localités</a:t>
                      </a:r>
                      <a:endParaRPr lang="fr-FR" sz="2400" b="1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400" b="1" u="sng" dirty="0">
                          <a:solidFill>
                            <a:srgbClr val="FFFF00"/>
                          </a:solidFill>
                          <a:effectLst/>
                        </a:rPr>
                        <a:t>Intensités</a:t>
                      </a:r>
                      <a:endParaRPr lang="fr-FR" sz="2400" b="1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9144466"/>
                  </a:ext>
                </a:extLst>
              </a:tr>
              <a:tr h="534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Cheliff-</a:t>
                      </a:r>
                      <a:r>
                        <a:rPr lang="fr-FR" sz="2000" b="1" dirty="0" err="1">
                          <a:effectLst/>
                        </a:rPr>
                        <a:t>Tenès</a:t>
                      </a:r>
                      <a:r>
                        <a:rPr lang="fr-FR" sz="2000" b="1" dirty="0">
                          <a:effectLst/>
                        </a:rPr>
                        <a:t>-Djerba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>
                          <a:effectLst/>
                        </a:rPr>
                        <a:t>7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428167"/>
                  </a:ext>
                </a:extLst>
              </a:tr>
              <a:tr h="534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>
                          <a:effectLst/>
                        </a:rPr>
                        <a:t>Blida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5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70238559"/>
                  </a:ext>
                </a:extLst>
              </a:tr>
              <a:tr h="8598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Alger-</a:t>
                      </a:r>
                      <a:r>
                        <a:rPr lang="fr-FR" sz="2000" b="1" dirty="0" err="1">
                          <a:effectLst/>
                        </a:rPr>
                        <a:t>Oussera</a:t>
                      </a:r>
                      <a:r>
                        <a:rPr lang="fr-FR" sz="2000" b="1" dirty="0">
                          <a:effectLst/>
                        </a:rPr>
                        <a:t>-Saida-Oran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4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030456"/>
                  </a:ext>
                </a:extLst>
              </a:tr>
              <a:tr h="534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>
                          <a:effectLst/>
                        </a:rPr>
                        <a:t>Mascara-Zarehz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3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89740175"/>
                  </a:ext>
                </a:extLst>
              </a:tr>
              <a:tr h="534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Tizi-Laghouat-Tlemcen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>
                          <a:effectLst/>
                        </a:rPr>
                        <a:t>2</a:t>
                      </a:r>
                      <a:endParaRPr lang="fr-FR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7247067"/>
                  </a:ext>
                </a:extLst>
              </a:tr>
              <a:tr h="5346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El Asnam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2000" b="1" dirty="0">
                          <a:effectLst/>
                        </a:rPr>
                        <a:t>8</a:t>
                      </a:r>
                      <a:endParaRPr lang="fr-FR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74888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8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1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D1D8-7EC8-A163-09E5-08CDD939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ZoneTexte 7">
            <a:extLst>
              <a:ext uri="{FF2B5EF4-FFF2-40B4-BE49-F238E27FC236}">
                <a16:creationId xmlns:a16="http://schemas.microsoft.com/office/drawing/2014/main" id="{F0AC8C28-E78B-472B-96F7-18C21CA18A55}"/>
              </a:ext>
            </a:extLst>
          </p:cNvPr>
          <p:cNvSpPr txBox="1"/>
          <p:nvPr/>
        </p:nvSpPr>
        <p:spPr>
          <a:xfrm>
            <a:off x="8049889" y="1446781"/>
            <a:ext cx="3931701" cy="13542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Qu’est ce que vous obtenez ?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5" name="ZoneTexte 12">
            <a:extLst>
              <a:ext uri="{FF2B5EF4-FFF2-40B4-BE49-F238E27FC236}">
                <a16:creationId xmlns:a16="http://schemas.microsoft.com/office/drawing/2014/main" id="{079D2C18-3C9D-4991-A622-737AB0AB4C59}"/>
              </a:ext>
            </a:extLst>
          </p:cNvPr>
          <p:cNvSpPr txBox="1"/>
          <p:nvPr/>
        </p:nvSpPr>
        <p:spPr>
          <a:xfrm>
            <a:off x="8051774" y="3016365"/>
            <a:ext cx="3931701" cy="18466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obtient des </a:t>
            </a:r>
            <a:r>
              <a:rPr lang="fr-FR" sz="4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isoséistes</a:t>
            </a:r>
            <a:r>
              <a:rPr lang="fr-FR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fr-FR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3CE9BA23-0328-946B-F852-3767719A7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520"/>
            <a:ext cx="8097111" cy="61653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</p:pic>
      <p:sp>
        <p:nvSpPr>
          <p:cNvPr id="7" name="Forme libre : forme 4">
            <a:extLst>
              <a:ext uri="{FF2B5EF4-FFF2-40B4-BE49-F238E27FC236}">
                <a16:creationId xmlns:a16="http://schemas.microsoft.com/office/drawing/2014/main" id="{333C7DF1-2E4D-3460-26C6-AA4C9809F4CD}"/>
              </a:ext>
            </a:extLst>
          </p:cNvPr>
          <p:cNvSpPr/>
          <p:nvPr/>
        </p:nvSpPr>
        <p:spPr>
          <a:xfrm>
            <a:off x="168663" y="1016064"/>
            <a:ext cx="7293298" cy="4631018"/>
          </a:xfrm>
          <a:custGeom>
            <a:avLst/>
            <a:gdLst>
              <a:gd name="connsiteX0" fmla="*/ 0 w 7293298"/>
              <a:gd name="connsiteY0" fmla="*/ 2485853 h 4631018"/>
              <a:gd name="connsiteX1" fmla="*/ 10951 w 7293298"/>
              <a:gd name="connsiteY1" fmla="*/ 2611789 h 4631018"/>
              <a:gd name="connsiteX2" fmla="*/ 27377 w 7293298"/>
              <a:gd name="connsiteY2" fmla="*/ 2650117 h 4631018"/>
              <a:gd name="connsiteX3" fmla="*/ 43803 w 7293298"/>
              <a:gd name="connsiteY3" fmla="*/ 2721298 h 4631018"/>
              <a:gd name="connsiteX4" fmla="*/ 54754 w 7293298"/>
              <a:gd name="connsiteY4" fmla="*/ 2748675 h 4631018"/>
              <a:gd name="connsiteX5" fmla="*/ 71180 w 7293298"/>
              <a:gd name="connsiteY5" fmla="*/ 2776052 h 4631018"/>
              <a:gd name="connsiteX6" fmla="*/ 120459 w 7293298"/>
              <a:gd name="connsiteY6" fmla="*/ 2847233 h 4631018"/>
              <a:gd name="connsiteX7" fmla="*/ 142361 w 7293298"/>
              <a:gd name="connsiteY7" fmla="*/ 2907463 h 4631018"/>
              <a:gd name="connsiteX8" fmla="*/ 158788 w 7293298"/>
              <a:gd name="connsiteY8" fmla="*/ 2929365 h 4631018"/>
              <a:gd name="connsiteX9" fmla="*/ 164263 w 7293298"/>
              <a:gd name="connsiteY9" fmla="*/ 2978644 h 4631018"/>
              <a:gd name="connsiteX10" fmla="*/ 180689 w 7293298"/>
              <a:gd name="connsiteY10" fmla="*/ 3044349 h 4631018"/>
              <a:gd name="connsiteX11" fmla="*/ 208067 w 7293298"/>
              <a:gd name="connsiteY11" fmla="*/ 3110055 h 4631018"/>
              <a:gd name="connsiteX12" fmla="*/ 224493 w 7293298"/>
              <a:gd name="connsiteY12" fmla="*/ 3148383 h 4631018"/>
              <a:gd name="connsiteX13" fmla="*/ 284723 w 7293298"/>
              <a:gd name="connsiteY13" fmla="*/ 3203137 h 4631018"/>
              <a:gd name="connsiteX14" fmla="*/ 361379 w 7293298"/>
              <a:gd name="connsiteY14" fmla="*/ 3318122 h 4631018"/>
              <a:gd name="connsiteX15" fmla="*/ 388756 w 7293298"/>
              <a:gd name="connsiteY15" fmla="*/ 3345499 h 4631018"/>
              <a:gd name="connsiteX16" fmla="*/ 591348 w 7293298"/>
              <a:gd name="connsiteY16" fmla="*/ 3438582 h 4631018"/>
              <a:gd name="connsiteX17" fmla="*/ 821317 w 7293298"/>
              <a:gd name="connsiteY17" fmla="*/ 3564517 h 4631018"/>
              <a:gd name="connsiteX18" fmla="*/ 1051286 w 7293298"/>
              <a:gd name="connsiteY18" fmla="*/ 3668550 h 4631018"/>
              <a:gd name="connsiteX19" fmla="*/ 1270304 w 7293298"/>
              <a:gd name="connsiteY19" fmla="*/ 3778059 h 4631018"/>
              <a:gd name="connsiteX20" fmla="*/ 1385288 w 7293298"/>
              <a:gd name="connsiteY20" fmla="*/ 3854716 h 4631018"/>
              <a:gd name="connsiteX21" fmla="*/ 2233983 w 7293298"/>
              <a:gd name="connsiteY21" fmla="*/ 4095635 h 4631018"/>
              <a:gd name="connsiteX22" fmla="*/ 2589887 w 7293298"/>
              <a:gd name="connsiteY22" fmla="*/ 4166816 h 4631018"/>
              <a:gd name="connsiteX23" fmla="*/ 2940316 w 7293298"/>
              <a:gd name="connsiteY23" fmla="*/ 4199669 h 4631018"/>
              <a:gd name="connsiteX24" fmla="*/ 2978644 w 7293298"/>
              <a:gd name="connsiteY24" fmla="*/ 4205144 h 4631018"/>
              <a:gd name="connsiteX25" fmla="*/ 3460483 w 7293298"/>
              <a:gd name="connsiteY25" fmla="*/ 4292752 h 4631018"/>
              <a:gd name="connsiteX26" fmla="*/ 3991602 w 7293298"/>
              <a:gd name="connsiteY26" fmla="*/ 4429638 h 4631018"/>
              <a:gd name="connsiteX27" fmla="*/ 4325604 w 7293298"/>
              <a:gd name="connsiteY27" fmla="*/ 4467966 h 4631018"/>
              <a:gd name="connsiteX28" fmla="*/ 4495343 w 7293298"/>
              <a:gd name="connsiteY28" fmla="*/ 4489868 h 4631018"/>
              <a:gd name="connsiteX29" fmla="*/ 4528196 w 7293298"/>
              <a:gd name="connsiteY29" fmla="*/ 4572000 h 4631018"/>
              <a:gd name="connsiteX30" fmla="*/ 4999085 w 7293298"/>
              <a:gd name="connsiteY30" fmla="*/ 4582950 h 4631018"/>
              <a:gd name="connsiteX31" fmla="*/ 5108594 w 7293298"/>
              <a:gd name="connsiteY31" fmla="*/ 4588426 h 4631018"/>
              <a:gd name="connsiteX32" fmla="*/ 5623286 w 7293298"/>
              <a:gd name="connsiteY32" fmla="*/ 4610328 h 4631018"/>
              <a:gd name="connsiteX33" fmla="*/ 5650663 w 7293298"/>
              <a:gd name="connsiteY33" fmla="*/ 4599377 h 4631018"/>
              <a:gd name="connsiteX34" fmla="*/ 5809451 w 7293298"/>
              <a:gd name="connsiteY34" fmla="*/ 4561049 h 4631018"/>
              <a:gd name="connsiteX35" fmla="*/ 5995616 w 7293298"/>
              <a:gd name="connsiteY35" fmla="*/ 4451540 h 4631018"/>
              <a:gd name="connsiteX36" fmla="*/ 6192733 w 7293298"/>
              <a:gd name="connsiteY36" fmla="*/ 4314653 h 4631018"/>
              <a:gd name="connsiteX37" fmla="*/ 6313192 w 7293298"/>
              <a:gd name="connsiteY37" fmla="*/ 4155865 h 4631018"/>
              <a:gd name="connsiteX38" fmla="*/ 6378898 w 7293298"/>
              <a:gd name="connsiteY38" fmla="*/ 4112062 h 4631018"/>
              <a:gd name="connsiteX39" fmla="*/ 6400800 w 7293298"/>
              <a:gd name="connsiteY39" fmla="*/ 4095635 h 4631018"/>
              <a:gd name="connsiteX40" fmla="*/ 6614342 w 7293298"/>
              <a:gd name="connsiteY40" fmla="*/ 3805437 h 4631018"/>
              <a:gd name="connsiteX41" fmla="*/ 6805983 w 7293298"/>
              <a:gd name="connsiteY41" fmla="*/ 3520713 h 4631018"/>
              <a:gd name="connsiteX42" fmla="*/ 6992148 w 7293298"/>
              <a:gd name="connsiteY42" fmla="*/ 3312646 h 4631018"/>
              <a:gd name="connsiteX43" fmla="*/ 7074280 w 7293298"/>
              <a:gd name="connsiteY43" fmla="*/ 3142907 h 4631018"/>
              <a:gd name="connsiteX44" fmla="*/ 7189264 w 7293298"/>
              <a:gd name="connsiteY44" fmla="*/ 2803429 h 4631018"/>
              <a:gd name="connsiteX45" fmla="*/ 7211166 w 7293298"/>
              <a:gd name="connsiteY45" fmla="*/ 2765101 h 4631018"/>
              <a:gd name="connsiteX46" fmla="*/ 7189264 w 7293298"/>
              <a:gd name="connsiteY46" fmla="*/ 2491329 h 4631018"/>
              <a:gd name="connsiteX47" fmla="*/ 7211166 w 7293298"/>
              <a:gd name="connsiteY47" fmla="*/ 2250409 h 4631018"/>
              <a:gd name="connsiteX48" fmla="*/ 7216642 w 7293298"/>
              <a:gd name="connsiteY48" fmla="*/ 2146376 h 4631018"/>
              <a:gd name="connsiteX49" fmla="*/ 7233068 w 7293298"/>
              <a:gd name="connsiteY49" fmla="*/ 2053293 h 4631018"/>
              <a:gd name="connsiteX50" fmla="*/ 7249494 w 7293298"/>
              <a:gd name="connsiteY50" fmla="*/ 1861652 h 4631018"/>
              <a:gd name="connsiteX51" fmla="*/ 7282347 w 7293298"/>
              <a:gd name="connsiteY51" fmla="*/ 1746668 h 4631018"/>
              <a:gd name="connsiteX52" fmla="*/ 7293298 w 7293298"/>
              <a:gd name="connsiteY52" fmla="*/ 1259353 h 4631018"/>
              <a:gd name="connsiteX53" fmla="*/ 7271396 w 7293298"/>
              <a:gd name="connsiteY53" fmla="*/ 678955 h 4631018"/>
              <a:gd name="connsiteX54" fmla="*/ 7265921 w 7293298"/>
              <a:gd name="connsiteY54" fmla="*/ 596823 h 4631018"/>
              <a:gd name="connsiteX55" fmla="*/ 7238543 w 7293298"/>
              <a:gd name="connsiteY55" fmla="*/ 235444 h 4631018"/>
              <a:gd name="connsiteX56" fmla="*/ 7233068 w 7293298"/>
              <a:gd name="connsiteY56" fmla="*/ 213542 h 4631018"/>
              <a:gd name="connsiteX57" fmla="*/ 7194740 w 7293298"/>
              <a:gd name="connsiteY57" fmla="*/ 164263 h 4631018"/>
              <a:gd name="connsiteX58" fmla="*/ 7161887 w 7293298"/>
              <a:gd name="connsiteY58" fmla="*/ 125935 h 4631018"/>
              <a:gd name="connsiteX59" fmla="*/ 7139985 w 7293298"/>
              <a:gd name="connsiteY59" fmla="*/ 120459 h 4631018"/>
              <a:gd name="connsiteX60" fmla="*/ 7118083 w 7293298"/>
              <a:gd name="connsiteY60" fmla="*/ 76656 h 4631018"/>
              <a:gd name="connsiteX61" fmla="*/ 7107133 w 7293298"/>
              <a:gd name="connsiteY61" fmla="*/ 0 h 463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7293298" h="4631018">
                <a:moveTo>
                  <a:pt x="0" y="2485853"/>
                </a:moveTo>
                <a:cubicBezTo>
                  <a:pt x="369" y="2492504"/>
                  <a:pt x="611" y="2580771"/>
                  <a:pt x="10951" y="2611789"/>
                </a:cubicBezTo>
                <a:cubicBezTo>
                  <a:pt x="15347" y="2624976"/>
                  <a:pt x="22981" y="2636930"/>
                  <a:pt x="27377" y="2650117"/>
                </a:cubicBezTo>
                <a:cubicBezTo>
                  <a:pt x="69107" y="2775307"/>
                  <a:pt x="17740" y="2634418"/>
                  <a:pt x="43803" y="2721298"/>
                </a:cubicBezTo>
                <a:cubicBezTo>
                  <a:pt x="46627" y="2730712"/>
                  <a:pt x="50358" y="2739884"/>
                  <a:pt x="54754" y="2748675"/>
                </a:cubicBezTo>
                <a:cubicBezTo>
                  <a:pt x="59513" y="2758194"/>
                  <a:pt x="65277" y="2767197"/>
                  <a:pt x="71180" y="2776052"/>
                </a:cubicBezTo>
                <a:cubicBezTo>
                  <a:pt x="87188" y="2800064"/>
                  <a:pt x="120459" y="2847233"/>
                  <a:pt x="120459" y="2847233"/>
                </a:cubicBezTo>
                <a:cubicBezTo>
                  <a:pt x="124079" y="2858092"/>
                  <a:pt x="136011" y="2896034"/>
                  <a:pt x="142361" y="2907463"/>
                </a:cubicBezTo>
                <a:cubicBezTo>
                  <a:pt x="146793" y="2915440"/>
                  <a:pt x="153312" y="2922064"/>
                  <a:pt x="158788" y="2929365"/>
                </a:cubicBezTo>
                <a:cubicBezTo>
                  <a:pt x="160613" y="2945791"/>
                  <a:pt x="161926" y="2962283"/>
                  <a:pt x="164263" y="2978644"/>
                </a:cubicBezTo>
                <a:cubicBezTo>
                  <a:pt x="167725" y="3002879"/>
                  <a:pt x="173778" y="3020160"/>
                  <a:pt x="180689" y="3044349"/>
                </a:cubicBezTo>
                <a:cubicBezTo>
                  <a:pt x="191539" y="3131142"/>
                  <a:pt x="172888" y="3054773"/>
                  <a:pt x="208067" y="3110055"/>
                </a:cubicBezTo>
                <a:cubicBezTo>
                  <a:pt x="215529" y="3121782"/>
                  <a:pt x="215657" y="3137653"/>
                  <a:pt x="224493" y="3148383"/>
                </a:cubicBezTo>
                <a:cubicBezTo>
                  <a:pt x="241741" y="3169328"/>
                  <a:pt x="267690" y="3182017"/>
                  <a:pt x="284723" y="3203137"/>
                </a:cubicBezTo>
                <a:cubicBezTo>
                  <a:pt x="313640" y="3238994"/>
                  <a:pt x="328806" y="3285549"/>
                  <a:pt x="361379" y="3318122"/>
                </a:cubicBezTo>
                <a:cubicBezTo>
                  <a:pt x="370505" y="3327248"/>
                  <a:pt x="377324" y="3339511"/>
                  <a:pt x="388756" y="3345499"/>
                </a:cubicBezTo>
                <a:cubicBezTo>
                  <a:pt x="454589" y="3379983"/>
                  <a:pt x="525045" y="3405011"/>
                  <a:pt x="591348" y="3438582"/>
                </a:cubicBezTo>
                <a:cubicBezTo>
                  <a:pt x="669321" y="3478062"/>
                  <a:pt x="743146" y="3525432"/>
                  <a:pt x="821317" y="3564517"/>
                </a:cubicBezTo>
                <a:cubicBezTo>
                  <a:pt x="896570" y="3602143"/>
                  <a:pt x="975306" y="3632414"/>
                  <a:pt x="1051286" y="3668550"/>
                </a:cubicBezTo>
                <a:cubicBezTo>
                  <a:pt x="1124997" y="3703608"/>
                  <a:pt x="1199008" y="3738320"/>
                  <a:pt x="1270304" y="3778059"/>
                </a:cubicBezTo>
                <a:cubicBezTo>
                  <a:pt x="1310541" y="3800486"/>
                  <a:pt x="1340256" y="3845017"/>
                  <a:pt x="1385288" y="3854716"/>
                </a:cubicBezTo>
                <a:cubicBezTo>
                  <a:pt x="2294486" y="4050543"/>
                  <a:pt x="1078137" y="3774982"/>
                  <a:pt x="2233983" y="4095635"/>
                </a:cubicBezTo>
                <a:cubicBezTo>
                  <a:pt x="2350564" y="4127977"/>
                  <a:pt x="2470194" y="4149187"/>
                  <a:pt x="2589887" y="4166816"/>
                </a:cubicBezTo>
                <a:cubicBezTo>
                  <a:pt x="2705957" y="4183912"/>
                  <a:pt x="2823560" y="4188158"/>
                  <a:pt x="2940316" y="4199669"/>
                </a:cubicBezTo>
                <a:cubicBezTo>
                  <a:pt x="2953159" y="4200935"/>
                  <a:pt x="2965940" y="4202871"/>
                  <a:pt x="2978644" y="4205144"/>
                </a:cubicBezTo>
                <a:cubicBezTo>
                  <a:pt x="3139338" y="4233900"/>
                  <a:pt x="3301104" y="4257430"/>
                  <a:pt x="3460483" y="4292752"/>
                </a:cubicBezTo>
                <a:cubicBezTo>
                  <a:pt x="3638977" y="4332310"/>
                  <a:pt x="3812415" y="4393347"/>
                  <a:pt x="3991602" y="4429638"/>
                </a:cubicBezTo>
                <a:cubicBezTo>
                  <a:pt x="4101437" y="4451883"/>
                  <a:pt x="4214332" y="4454662"/>
                  <a:pt x="4325604" y="4467966"/>
                </a:cubicBezTo>
                <a:lnTo>
                  <a:pt x="4495343" y="4489868"/>
                </a:lnTo>
                <a:cubicBezTo>
                  <a:pt x="4506294" y="4517245"/>
                  <a:pt x="4499201" y="4566642"/>
                  <a:pt x="4528196" y="4572000"/>
                </a:cubicBezTo>
                <a:cubicBezTo>
                  <a:pt x="4682588" y="4600529"/>
                  <a:pt x="4842142" y="4578508"/>
                  <a:pt x="4999085" y="4582950"/>
                </a:cubicBezTo>
                <a:cubicBezTo>
                  <a:pt x="5035619" y="4583984"/>
                  <a:pt x="5072091" y="4586601"/>
                  <a:pt x="5108594" y="4588426"/>
                </a:cubicBezTo>
                <a:cubicBezTo>
                  <a:pt x="5347515" y="4660103"/>
                  <a:pt x="5180007" y="4622309"/>
                  <a:pt x="5623286" y="4610328"/>
                </a:cubicBezTo>
                <a:cubicBezTo>
                  <a:pt x="5632412" y="4606678"/>
                  <a:pt x="5641162" y="4601892"/>
                  <a:pt x="5650663" y="4599377"/>
                </a:cubicBezTo>
                <a:cubicBezTo>
                  <a:pt x="5703300" y="4585444"/>
                  <a:pt x="5809451" y="4561049"/>
                  <a:pt x="5809451" y="4561049"/>
                </a:cubicBezTo>
                <a:cubicBezTo>
                  <a:pt x="5970880" y="4480334"/>
                  <a:pt x="5823325" y="4558639"/>
                  <a:pt x="5995616" y="4451540"/>
                </a:cubicBezTo>
                <a:cubicBezTo>
                  <a:pt x="6075026" y="4402177"/>
                  <a:pt x="6128313" y="4385680"/>
                  <a:pt x="6192733" y="4314653"/>
                </a:cubicBezTo>
                <a:cubicBezTo>
                  <a:pt x="6237366" y="4265442"/>
                  <a:pt x="6268240" y="4204784"/>
                  <a:pt x="6313192" y="4155865"/>
                </a:cubicBezTo>
                <a:cubicBezTo>
                  <a:pt x="6331003" y="4136483"/>
                  <a:pt x="6357207" y="4126975"/>
                  <a:pt x="6378898" y="4112062"/>
                </a:cubicBezTo>
                <a:cubicBezTo>
                  <a:pt x="6386418" y="4106892"/>
                  <a:pt x="6393499" y="4101111"/>
                  <a:pt x="6400800" y="4095635"/>
                </a:cubicBezTo>
                <a:cubicBezTo>
                  <a:pt x="6468948" y="3959339"/>
                  <a:pt x="6379784" y="4132497"/>
                  <a:pt x="6614342" y="3805437"/>
                </a:cubicBezTo>
                <a:cubicBezTo>
                  <a:pt x="6681015" y="3712470"/>
                  <a:pt x="6736376" y="3611505"/>
                  <a:pt x="6805983" y="3520713"/>
                </a:cubicBezTo>
                <a:cubicBezTo>
                  <a:pt x="6862606" y="3446856"/>
                  <a:pt x="6942824" y="3391565"/>
                  <a:pt x="6992148" y="3312646"/>
                </a:cubicBezTo>
                <a:cubicBezTo>
                  <a:pt x="7033568" y="3246375"/>
                  <a:pt x="7039824" y="3241170"/>
                  <a:pt x="7074280" y="3142907"/>
                </a:cubicBezTo>
                <a:cubicBezTo>
                  <a:pt x="7149657" y="2927942"/>
                  <a:pt x="7124725" y="2924439"/>
                  <a:pt x="7189264" y="2803429"/>
                </a:cubicBezTo>
                <a:cubicBezTo>
                  <a:pt x="7196189" y="2790445"/>
                  <a:pt x="7203865" y="2777877"/>
                  <a:pt x="7211166" y="2765101"/>
                </a:cubicBezTo>
                <a:cubicBezTo>
                  <a:pt x="7191681" y="2667670"/>
                  <a:pt x="7187451" y="2652707"/>
                  <a:pt x="7189264" y="2491329"/>
                </a:cubicBezTo>
                <a:cubicBezTo>
                  <a:pt x="7190170" y="2410696"/>
                  <a:pt x="7204786" y="2330794"/>
                  <a:pt x="7211166" y="2250409"/>
                </a:cubicBezTo>
                <a:cubicBezTo>
                  <a:pt x="7213913" y="2215792"/>
                  <a:pt x="7213401" y="2180950"/>
                  <a:pt x="7216642" y="2146376"/>
                </a:cubicBezTo>
                <a:cubicBezTo>
                  <a:pt x="7221179" y="2097985"/>
                  <a:pt x="7224138" y="2089009"/>
                  <a:pt x="7233068" y="2053293"/>
                </a:cubicBezTo>
                <a:cubicBezTo>
                  <a:pt x="7238543" y="1989413"/>
                  <a:pt x="7239320" y="1924954"/>
                  <a:pt x="7249494" y="1861652"/>
                </a:cubicBezTo>
                <a:cubicBezTo>
                  <a:pt x="7255819" y="1822295"/>
                  <a:pt x="7279456" y="1786425"/>
                  <a:pt x="7282347" y="1746668"/>
                </a:cubicBezTo>
                <a:cubicBezTo>
                  <a:pt x="7294133" y="1584617"/>
                  <a:pt x="7289648" y="1421791"/>
                  <a:pt x="7293298" y="1259353"/>
                </a:cubicBezTo>
                <a:cubicBezTo>
                  <a:pt x="7285997" y="1065887"/>
                  <a:pt x="7279389" y="872394"/>
                  <a:pt x="7271396" y="678955"/>
                </a:cubicBezTo>
                <a:cubicBezTo>
                  <a:pt x="7270263" y="651540"/>
                  <a:pt x="7266643" y="624252"/>
                  <a:pt x="7265921" y="596823"/>
                </a:cubicBezTo>
                <a:cubicBezTo>
                  <a:pt x="7256707" y="246703"/>
                  <a:pt x="7330377" y="350235"/>
                  <a:pt x="7238543" y="235444"/>
                </a:cubicBezTo>
                <a:cubicBezTo>
                  <a:pt x="7236718" y="228143"/>
                  <a:pt x="7236433" y="220273"/>
                  <a:pt x="7233068" y="213542"/>
                </a:cubicBezTo>
                <a:cubicBezTo>
                  <a:pt x="7212311" y="172027"/>
                  <a:pt x="7217272" y="191301"/>
                  <a:pt x="7194740" y="164263"/>
                </a:cubicBezTo>
                <a:cubicBezTo>
                  <a:pt x="7180399" y="147054"/>
                  <a:pt x="7184775" y="140240"/>
                  <a:pt x="7161887" y="125935"/>
                </a:cubicBezTo>
                <a:cubicBezTo>
                  <a:pt x="7155506" y="121946"/>
                  <a:pt x="7147286" y="122284"/>
                  <a:pt x="7139985" y="120459"/>
                </a:cubicBezTo>
                <a:cubicBezTo>
                  <a:pt x="7132684" y="105858"/>
                  <a:pt x="7121003" y="92717"/>
                  <a:pt x="7118083" y="76656"/>
                </a:cubicBezTo>
                <a:cubicBezTo>
                  <a:pt x="7106154" y="11039"/>
                  <a:pt x="7107133" y="36832"/>
                  <a:pt x="7107133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e libre : forme 5">
            <a:extLst>
              <a:ext uri="{FF2B5EF4-FFF2-40B4-BE49-F238E27FC236}">
                <a16:creationId xmlns:a16="http://schemas.microsoft.com/office/drawing/2014/main" id="{5FB0414B-7C86-1624-200D-786833F374A5}"/>
              </a:ext>
            </a:extLst>
          </p:cNvPr>
          <p:cNvSpPr/>
          <p:nvPr/>
        </p:nvSpPr>
        <p:spPr>
          <a:xfrm>
            <a:off x="1334932" y="1256987"/>
            <a:ext cx="4977184" cy="2239459"/>
          </a:xfrm>
          <a:custGeom>
            <a:avLst/>
            <a:gdLst>
              <a:gd name="connsiteX0" fmla="*/ 0 w 4977184"/>
              <a:gd name="connsiteY0" fmla="*/ 1708340 h 2239459"/>
              <a:gd name="connsiteX1" fmla="*/ 32853 w 4977184"/>
              <a:gd name="connsiteY1" fmla="*/ 1763095 h 2239459"/>
              <a:gd name="connsiteX2" fmla="*/ 98558 w 4977184"/>
              <a:gd name="connsiteY2" fmla="*/ 1790472 h 2239459"/>
              <a:gd name="connsiteX3" fmla="*/ 158788 w 4977184"/>
              <a:gd name="connsiteY3" fmla="*/ 1834276 h 2239459"/>
              <a:gd name="connsiteX4" fmla="*/ 257346 w 4977184"/>
              <a:gd name="connsiteY4" fmla="*/ 1883555 h 2239459"/>
              <a:gd name="connsiteX5" fmla="*/ 284724 w 4977184"/>
              <a:gd name="connsiteY5" fmla="*/ 1905456 h 2239459"/>
              <a:gd name="connsiteX6" fmla="*/ 339478 w 4977184"/>
              <a:gd name="connsiteY6" fmla="*/ 1976637 h 2239459"/>
              <a:gd name="connsiteX7" fmla="*/ 443512 w 4977184"/>
              <a:gd name="connsiteY7" fmla="*/ 1993064 h 2239459"/>
              <a:gd name="connsiteX8" fmla="*/ 657054 w 4977184"/>
              <a:gd name="connsiteY8" fmla="*/ 2069720 h 2239459"/>
              <a:gd name="connsiteX9" fmla="*/ 750137 w 4977184"/>
              <a:gd name="connsiteY9" fmla="*/ 2091622 h 2239459"/>
              <a:gd name="connsiteX10" fmla="*/ 848695 w 4977184"/>
              <a:gd name="connsiteY10" fmla="*/ 2097097 h 2239459"/>
              <a:gd name="connsiteX11" fmla="*/ 859646 w 4977184"/>
              <a:gd name="connsiteY11" fmla="*/ 2168278 h 2239459"/>
              <a:gd name="connsiteX12" fmla="*/ 919876 w 4977184"/>
              <a:gd name="connsiteY12" fmla="*/ 2173753 h 2239459"/>
              <a:gd name="connsiteX13" fmla="*/ 1248403 w 4977184"/>
              <a:gd name="connsiteY13" fmla="*/ 2206606 h 2239459"/>
              <a:gd name="connsiteX14" fmla="*/ 1450994 w 4977184"/>
              <a:gd name="connsiteY14" fmla="*/ 2223033 h 2239459"/>
              <a:gd name="connsiteX15" fmla="*/ 1620733 w 4977184"/>
              <a:gd name="connsiteY15" fmla="*/ 2239459 h 2239459"/>
              <a:gd name="connsiteX16" fmla="*/ 2064245 w 4977184"/>
              <a:gd name="connsiteY16" fmla="*/ 2233983 h 2239459"/>
              <a:gd name="connsiteX17" fmla="*/ 2562511 w 4977184"/>
              <a:gd name="connsiteY17" fmla="*/ 2228508 h 2239459"/>
              <a:gd name="connsiteX18" fmla="*/ 2650118 w 4977184"/>
              <a:gd name="connsiteY18" fmla="*/ 2223033 h 2239459"/>
              <a:gd name="connsiteX19" fmla="*/ 2863660 w 4977184"/>
              <a:gd name="connsiteY19" fmla="*/ 2201131 h 2239459"/>
              <a:gd name="connsiteX20" fmla="*/ 3055301 w 4977184"/>
              <a:gd name="connsiteY20" fmla="*/ 2195655 h 2239459"/>
              <a:gd name="connsiteX21" fmla="*/ 3378352 w 4977184"/>
              <a:gd name="connsiteY21" fmla="*/ 2162803 h 2239459"/>
              <a:gd name="connsiteX22" fmla="*/ 3487861 w 4977184"/>
              <a:gd name="connsiteY22" fmla="*/ 2151852 h 2239459"/>
              <a:gd name="connsiteX23" fmla="*/ 3575469 w 4977184"/>
              <a:gd name="connsiteY23" fmla="*/ 2129950 h 2239459"/>
              <a:gd name="connsiteX24" fmla="*/ 3630223 w 4977184"/>
              <a:gd name="connsiteY24" fmla="*/ 2108048 h 2239459"/>
              <a:gd name="connsiteX25" fmla="*/ 3936848 w 4977184"/>
              <a:gd name="connsiteY25" fmla="*/ 1960211 h 2239459"/>
              <a:gd name="connsiteX26" fmla="*/ 4046357 w 4977184"/>
              <a:gd name="connsiteY26" fmla="*/ 1894506 h 2239459"/>
              <a:gd name="connsiteX27" fmla="*/ 4199670 w 4977184"/>
              <a:gd name="connsiteY27" fmla="*/ 1801423 h 2239459"/>
              <a:gd name="connsiteX28" fmla="*/ 4259900 w 4977184"/>
              <a:gd name="connsiteY28" fmla="*/ 1795947 h 2239459"/>
              <a:gd name="connsiteX29" fmla="*/ 4495344 w 4977184"/>
              <a:gd name="connsiteY29" fmla="*/ 1763095 h 2239459"/>
              <a:gd name="connsiteX30" fmla="*/ 4588427 w 4977184"/>
              <a:gd name="connsiteY30" fmla="*/ 1724767 h 2239459"/>
              <a:gd name="connsiteX31" fmla="*/ 4610329 w 4977184"/>
              <a:gd name="connsiteY31" fmla="*/ 1713816 h 2239459"/>
              <a:gd name="connsiteX32" fmla="*/ 4697936 w 4977184"/>
              <a:gd name="connsiteY32" fmla="*/ 1637159 h 2239459"/>
              <a:gd name="connsiteX33" fmla="*/ 4769117 w 4977184"/>
              <a:gd name="connsiteY33" fmla="*/ 1505749 h 2239459"/>
              <a:gd name="connsiteX34" fmla="*/ 4801969 w 4977184"/>
              <a:gd name="connsiteY34" fmla="*/ 1423617 h 2239459"/>
              <a:gd name="connsiteX35" fmla="*/ 4955282 w 4977184"/>
              <a:gd name="connsiteY35" fmla="*/ 772039 h 2239459"/>
              <a:gd name="connsiteX36" fmla="*/ 4977184 w 4977184"/>
              <a:gd name="connsiteY36" fmla="*/ 684431 h 2239459"/>
              <a:gd name="connsiteX37" fmla="*/ 4922429 w 4977184"/>
              <a:gd name="connsiteY37" fmla="*/ 361380 h 2239459"/>
              <a:gd name="connsiteX38" fmla="*/ 4900527 w 4977184"/>
              <a:gd name="connsiteY38" fmla="*/ 273773 h 2239459"/>
              <a:gd name="connsiteX39" fmla="*/ 4845773 w 4977184"/>
              <a:gd name="connsiteY39" fmla="*/ 224494 h 2239459"/>
              <a:gd name="connsiteX40" fmla="*/ 4818396 w 4977184"/>
              <a:gd name="connsiteY40" fmla="*/ 197116 h 2239459"/>
              <a:gd name="connsiteX41" fmla="*/ 4780067 w 4977184"/>
              <a:gd name="connsiteY41" fmla="*/ 175215 h 2239459"/>
              <a:gd name="connsiteX42" fmla="*/ 4708887 w 4977184"/>
              <a:gd name="connsiteY42" fmla="*/ 136886 h 2239459"/>
              <a:gd name="connsiteX43" fmla="*/ 4670558 w 4977184"/>
              <a:gd name="connsiteY43" fmla="*/ 87607 h 2239459"/>
              <a:gd name="connsiteX44" fmla="*/ 4626755 w 4977184"/>
              <a:gd name="connsiteY44" fmla="*/ 54755 h 2239459"/>
              <a:gd name="connsiteX45" fmla="*/ 4626755 w 4977184"/>
              <a:gd name="connsiteY45" fmla="*/ 0 h 223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77184" h="2239459">
                <a:moveTo>
                  <a:pt x="0" y="1708340"/>
                </a:moveTo>
                <a:cubicBezTo>
                  <a:pt x="10951" y="1726592"/>
                  <a:pt x="16502" y="1749469"/>
                  <a:pt x="32853" y="1763095"/>
                </a:cubicBezTo>
                <a:cubicBezTo>
                  <a:pt x="51080" y="1778285"/>
                  <a:pt x="77902" y="1778797"/>
                  <a:pt x="98558" y="1790472"/>
                </a:cubicBezTo>
                <a:cubicBezTo>
                  <a:pt x="120170" y="1802687"/>
                  <a:pt x="137501" y="1821504"/>
                  <a:pt x="158788" y="1834276"/>
                </a:cubicBezTo>
                <a:cubicBezTo>
                  <a:pt x="339844" y="1942909"/>
                  <a:pt x="72548" y="1764758"/>
                  <a:pt x="257346" y="1883555"/>
                </a:cubicBezTo>
                <a:cubicBezTo>
                  <a:pt x="267177" y="1889875"/>
                  <a:pt x="276992" y="1896693"/>
                  <a:pt x="284724" y="1905456"/>
                </a:cubicBezTo>
                <a:cubicBezTo>
                  <a:pt x="304530" y="1927902"/>
                  <a:pt x="313268" y="1962176"/>
                  <a:pt x="339478" y="1976637"/>
                </a:cubicBezTo>
                <a:cubicBezTo>
                  <a:pt x="370217" y="1993597"/>
                  <a:pt x="408834" y="1987588"/>
                  <a:pt x="443512" y="1993064"/>
                </a:cubicBezTo>
                <a:cubicBezTo>
                  <a:pt x="550798" y="2040001"/>
                  <a:pt x="528876" y="2034471"/>
                  <a:pt x="657054" y="2069720"/>
                </a:cubicBezTo>
                <a:cubicBezTo>
                  <a:pt x="687788" y="2078172"/>
                  <a:pt x="718582" y="2087114"/>
                  <a:pt x="750137" y="2091622"/>
                </a:cubicBezTo>
                <a:cubicBezTo>
                  <a:pt x="782710" y="2096275"/>
                  <a:pt x="815842" y="2095272"/>
                  <a:pt x="848695" y="2097097"/>
                </a:cubicBezTo>
                <a:cubicBezTo>
                  <a:pt x="852345" y="2120824"/>
                  <a:pt x="843311" y="2150686"/>
                  <a:pt x="859646" y="2168278"/>
                </a:cubicBezTo>
                <a:cubicBezTo>
                  <a:pt x="873364" y="2183051"/>
                  <a:pt x="899901" y="2171029"/>
                  <a:pt x="919876" y="2173753"/>
                </a:cubicBezTo>
                <a:cubicBezTo>
                  <a:pt x="1184328" y="2209815"/>
                  <a:pt x="1011353" y="2197827"/>
                  <a:pt x="1248403" y="2206606"/>
                </a:cubicBezTo>
                <a:lnTo>
                  <a:pt x="1450994" y="2223033"/>
                </a:lnTo>
                <a:cubicBezTo>
                  <a:pt x="1507618" y="2228029"/>
                  <a:pt x="1563898" y="2238444"/>
                  <a:pt x="1620733" y="2239459"/>
                </a:cubicBezTo>
                <a:lnTo>
                  <a:pt x="2064245" y="2233983"/>
                </a:lnTo>
                <a:lnTo>
                  <a:pt x="2562511" y="2228508"/>
                </a:lnTo>
                <a:cubicBezTo>
                  <a:pt x="2591713" y="2226683"/>
                  <a:pt x="2620979" y="2225682"/>
                  <a:pt x="2650118" y="2223033"/>
                </a:cubicBezTo>
                <a:cubicBezTo>
                  <a:pt x="2721378" y="2216555"/>
                  <a:pt x="2792269" y="2205955"/>
                  <a:pt x="2863660" y="2201131"/>
                </a:cubicBezTo>
                <a:cubicBezTo>
                  <a:pt x="2927421" y="2196823"/>
                  <a:pt x="2991421" y="2197480"/>
                  <a:pt x="3055301" y="2195655"/>
                </a:cubicBezTo>
                <a:lnTo>
                  <a:pt x="3378352" y="2162803"/>
                </a:lnTo>
                <a:lnTo>
                  <a:pt x="3487861" y="2151852"/>
                </a:lnTo>
                <a:cubicBezTo>
                  <a:pt x="3517064" y="2144551"/>
                  <a:pt x="3546699" y="2138802"/>
                  <a:pt x="3575469" y="2129950"/>
                </a:cubicBezTo>
                <a:cubicBezTo>
                  <a:pt x="3594257" y="2124169"/>
                  <a:pt x="3612224" y="2115950"/>
                  <a:pt x="3630223" y="2108048"/>
                </a:cubicBezTo>
                <a:cubicBezTo>
                  <a:pt x="3752737" y="2054261"/>
                  <a:pt x="3822831" y="2023554"/>
                  <a:pt x="3936848" y="1960211"/>
                </a:cubicBezTo>
                <a:cubicBezTo>
                  <a:pt x="3974060" y="1939537"/>
                  <a:pt x="4010937" y="1918119"/>
                  <a:pt x="4046357" y="1894506"/>
                </a:cubicBezTo>
                <a:cubicBezTo>
                  <a:pt x="4120724" y="1844928"/>
                  <a:pt x="4111364" y="1828594"/>
                  <a:pt x="4199670" y="1801423"/>
                </a:cubicBezTo>
                <a:cubicBezTo>
                  <a:pt x="4218938" y="1795494"/>
                  <a:pt x="4239823" y="1797772"/>
                  <a:pt x="4259900" y="1795947"/>
                </a:cubicBezTo>
                <a:cubicBezTo>
                  <a:pt x="4521335" y="1734435"/>
                  <a:pt x="4138999" y="1819361"/>
                  <a:pt x="4495344" y="1763095"/>
                </a:cubicBezTo>
                <a:cubicBezTo>
                  <a:pt x="4549136" y="1754601"/>
                  <a:pt x="4551398" y="1745338"/>
                  <a:pt x="4588427" y="1724767"/>
                </a:cubicBezTo>
                <a:cubicBezTo>
                  <a:pt x="4595562" y="1720803"/>
                  <a:pt x="4603443" y="1718198"/>
                  <a:pt x="4610329" y="1713816"/>
                </a:cubicBezTo>
                <a:cubicBezTo>
                  <a:pt x="4644714" y="1691935"/>
                  <a:pt x="4671359" y="1669431"/>
                  <a:pt x="4697936" y="1637159"/>
                </a:cubicBezTo>
                <a:cubicBezTo>
                  <a:pt x="4719562" y="1610898"/>
                  <a:pt x="4761329" y="1522994"/>
                  <a:pt x="4769117" y="1505749"/>
                </a:cubicBezTo>
                <a:cubicBezTo>
                  <a:pt x="4781253" y="1478876"/>
                  <a:pt x="4794717" y="1452198"/>
                  <a:pt x="4801969" y="1423617"/>
                </a:cubicBezTo>
                <a:cubicBezTo>
                  <a:pt x="4856844" y="1207346"/>
                  <a:pt x="4903819" y="989147"/>
                  <a:pt x="4955282" y="772039"/>
                </a:cubicBezTo>
                <a:cubicBezTo>
                  <a:pt x="4962225" y="742749"/>
                  <a:pt x="4977184" y="684431"/>
                  <a:pt x="4977184" y="684431"/>
                </a:cubicBezTo>
                <a:cubicBezTo>
                  <a:pt x="4958932" y="576747"/>
                  <a:pt x="4948919" y="467338"/>
                  <a:pt x="4922429" y="361380"/>
                </a:cubicBezTo>
                <a:cubicBezTo>
                  <a:pt x="4915128" y="332178"/>
                  <a:pt x="4911496" y="301804"/>
                  <a:pt x="4900527" y="273773"/>
                </a:cubicBezTo>
                <a:cubicBezTo>
                  <a:pt x="4885176" y="234543"/>
                  <a:pt x="4876623" y="236834"/>
                  <a:pt x="4845773" y="224494"/>
                </a:cubicBezTo>
                <a:cubicBezTo>
                  <a:pt x="4836647" y="215368"/>
                  <a:pt x="4828721" y="204859"/>
                  <a:pt x="4818396" y="197116"/>
                </a:cubicBezTo>
                <a:cubicBezTo>
                  <a:pt x="4806624" y="188287"/>
                  <a:pt x="4793051" y="182140"/>
                  <a:pt x="4780067" y="175215"/>
                </a:cubicBezTo>
                <a:cubicBezTo>
                  <a:pt x="4700116" y="132575"/>
                  <a:pt x="4767622" y="172129"/>
                  <a:pt x="4708887" y="136886"/>
                </a:cubicBezTo>
                <a:cubicBezTo>
                  <a:pt x="4694959" y="109032"/>
                  <a:pt x="4699287" y="111916"/>
                  <a:pt x="4670558" y="87607"/>
                </a:cubicBezTo>
                <a:cubicBezTo>
                  <a:pt x="4656625" y="75818"/>
                  <a:pt x="4626755" y="73006"/>
                  <a:pt x="4626755" y="54755"/>
                </a:cubicBezTo>
                <a:lnTo>
                  <a:pt x="4626755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D0B2D8F1-70E8-85B1-DB3B-EF0213C0EF0E}"/>
              </a:ext>
            </a:extLst>
          </p:cNvPr>
          <p:cNvSpPr/>
          <p:nvPr/>
        </p:nvSpPr>
        <p:spPr>
          <a:xfrm>
            <a:off x="705257" y="1043444"/>
            <a:ext cx="6174584" cy="3274319"/>
          </a:xfrm>
          <a:custGeom>
            <a:avLst/>
            <a:gdLst>
              <a:gd name="connsiteX0" fmla="*/ 0 w 6174584"/>
              <a:gd name="connsiteY0" fmla="*/ 2075196 h 3274319"/>
              <a:gd name="connsiteX1" fmla="*/ 60230 w 6174584"/>
              <a:gd name="connsiteY1" fmla="*/ 2113524 h 3274319"/>
              <a:gd name="connsiteX2" fmla="*/ 98558 w 6174584"/>
              <a:gd name="connsiteY2" fmla="*/ 2146376 h 3274319"/>
              <a:gd name="connsiteX3" fmla="*/ 153313 w 6174584"/>
              <a:gd name="connsiteY3" fmla="*/ 2173754 h 3274319"/>
              <a:gd name="connsiteX4" fmla="*/ 180690 w 6174584"/>
              <a:gd name="connsiteY4" fmla="*/ 2206606 h 3274319"/>
              <a:gd name="connsiteX5" fmla="*/ 279248 w 6174584"/>
              <a:gd name="connsiteY5" fmla="*/ 2310640 h 3274319"/>
              <a:gd name="connsiteX6" fmla="*/ 295674 w 6174584"/>
              <a:gd name="connsiteY6" fmla="*/ 2348968 h 3274319"/>
              <a:gd name="connsiteX7" fmla="*/ 306625 w 6174584"/>
              <a:gd name="connsiteY7" fmla="*/ 2381821 h 3274319"/>
              <a:gd name="connsiteX8" fmla="*/ 328527 w 6174584"/>
              <a:gd name="connsiteY8" fmla="*/ 2392772 h 3274319"/>
              <a:gd name="connsiteX9" fmla="*/ 585873 w 6174584"/>
              <a:gd name="connsiteY9" fmla="*/ 2507756 h 3274319"/>
              <a:gd name="connsiteX10" fmla="*/ 722759 w 6174584"/>
              <a:gd name="connsiteY10" fmla="*/ 2584412 h 3274319"/>
              <a:gd name="connsiteX11" fmla="*/ 832268 w 6174584"/>
              <a:gd name="connsiteY11" fmla="*/ 2628216 h 3274319"/>
              <a:gd name="connsiteX12" fmla="*/ 908925 w 6174584"/>
              <a:gd name="connsiteY12" fmla="*/ 2655593 h 3274319"/>
              <a:gd name="connsiteX13" fmla="*/ 974630 w 6174584"/>
              <a:gd name="connsiteY13" fmla="*/ 2699397 h 3274319"/>
              <a:gd name="connsiteX14" fmla="*/ 1084139 w 6174584"/>
              <a:gd name="connsiteY14" fmla="*/ 2836283 h 3274319"/>
              <a:gd name="connsiteX15" fmla="*/ 1138893 w 6174584"/>
              <a:gd name="connsiteY15" fmla="*/ 2896513 h 3274319"/>
              <a:gd name="connsiteX16" fmla="*/ 1155320 w 6174584"/>
              <a:gd name="connsiteY16" fmla="*/ 2918415 h 3274319"/>
              <a:gd name="connsiteX17" fmla="*/ 1188173 w 6174584"/>
              <a:gd name="connsiteY17" fmla="*/ 2929366 h 3274319"/>
              <a:gd name="connsiteX18" fmla="*/ 1237452 w 6174584"/>
              <a:gd name="connsiteY18" fmla="*/ 2940317 h 3274319"/>
              <a:gd name="connsiteX19" fmla="*/ 1275780 w 6174584"/>
              <a:gd name="connsiteY19" fmla="*/ 2951267 h 3274319"/>
              <a:gd name="connsiteX20" fmla="*/ 1330534 w 6174584"/>
              <a:gd name="connsiteY20" fmla="*/ 2995071 h 3274319"/>
              <a:gd name="connsiteX21" fmla="*/ 1396240 w 6174584"/>
              <a:gd name="connsiteY21" fmla="*/ 3044350 h 3274319"/>
              <a:gd name="connsiteX22" fmla="*/ 1423617 w 6174584"/>
              <a:gd name="connsiteY22" fmla="*/ 3071727 h 3274319"/>
              <a:gd name="connsiteX23" fmla="*/ 1500273 w 6174584"/>
              <a:gd name="connsiteY23" fmla="*/ 3115531 h 3274319"/>
              <a:gd name="connsiteX24" fmla="*/ 1522175 w 6174584"/>
              <a:gd name="connsiteY24" fmla="*/ 3126482 h 3274319"/>
              <a:gd name="connsiteX25" fmla="*/ 1544077 w 6174584"/>
              <a:gd name="connsiteY25" fmla="*/ 3142908 h 3274319"/>
              <a:gd name="connsiteX26" fmla="*/ 1576929 w 6174584"/>
              <a:gd name="connsiteY26" fmla="*/ 3181236 h 3274319"/>
              <a:gd name="connsiteX27" fmla="*/ 1604307 w 6174584"/>
              <a:gd name="connsiteY27" fmla="*/ 3186712 h 3274319"/>
              <a:gd name="connsiteX28" fmla="*/ 1659061 w 6174584"/>
              <a:gd name="connsiteY28" fmla="*/ 3208614 h 3274319"/>
              <a:gd name="connsiteX29" fmla="*/ 2020441 w 6174584"/>
              <a:gd name="connsiteY29" fmla="*/ 3230515 h 3274319"/>
              <a:gd name="connsiteX30" fmla="*/ 2294213 w 6174584"/>
              <a:gd name="connsiteY30" fmla="*/ 3257893 h 3274319"/>
              <a:gd name="connsiteX31" fmla="*/ 2557035 w 6174584"/>
              <a:gd name="connsiteY31" fmla="*/ 3274319 h 3274319"/>
              <a:gd name="connsiteX32" fmla="*/ 2967693 w 6174584"/>
              <a:gd name="connsiteY32" fmla="*/ 3257893 h 3274319"/>
              <a:gd name="connsiteX33" fmla="*/ 3038874 w 6174584"/>
              <a:gd name="connsiteY33" fmla="*/ 3246942 h 3274319"/>
              <a:gd name="connsiteX34" fmla="*/ 3175761 w 6174584"/>
              <a:gd name="connsiteY34" fmla="*/ 3230515 h 3274319"/>
              <a:gd name="connsiteX35" fmla="*/ 3498812 w 6174584"/>
              <a:gd name="connsiteY35" fmla="*/ 3225040 h 3274319"/>
              <a:gd name="connsiteX36" fmla="*/ 3701404 w 6174584"/>
              <a:gd name="connsiteY36" fmla="*/ 3197663 h 3274319"/>
              <a:gd name="connsiteX37" fmla="*/ 3860192 w 6174584"/>
              <a:gd name="connsiteY37" fmla="*/ 3170285 h 3274319"/>
              <a:gd name="connsiteX38" fmla="*/ 4331080 w 6174584"/>
              <a:gd name="connsiteY38" fmla="*/ 3033399 h 3274319"/>
              <a:gd name="connsiteX39" fmla="*/ 5004561 w 6174584"/>
              <a:gd name="connsiteY39" fmla="*/ 2885562 h 3274319"/>
              <a:gd name="connsiteX40" fmla="*/ 5163349 w 6174584"/>
              <a:gd name="connsiteY40" fmla="*/ 2847234 h 3274319"/>
              <a:gd name="connsiteX41" fmla="*/ 5229054 w 6174584"/>
              <a:gd name="connsiteY41" fmla="*/ 2819857 h 3274319"/>
              <a:gd name="connsiteX42" fmla="*/ 5250956 w 6174584"/>
              <a:gd name="connsiteY42" fmla="*/ 2808906 h 3274319"/>
              <a:gd name="connsiteX43" fmla="*/ 5283808 w 6174584"/>
              <a:gd name="connsiteY43" fmla="*/ 2797955 h 3274319"/>
              <a:gd name="connsiteX44" fmla="*/ 5300235 w 6174584"/>
              <a:gd name="connsiteY44" fmla="*/ 2787004 h 3274319"/>
              <a:gd name="connsiteX45" fmla="*/ 5376891 w 6174584"/>
              <a:gd name="connsiteY45" fmla="*/ 2759627 h 3274319"/>
              <a:gd name="connsiteX46" fmla="*/ 5409744 w 6174584"/>
              <a:gd name="connsiteY46" fmla="*/ 2732249 h 3274319"/>
              <a:gd name="connsiteX47" fmla="*/ 5442596 w 6174584"/>
              <a:gd name="connsiteY47" fmla="*/ 2710348 h 3274319"/>
              <a:gd name="connsiteX48" fmla="*/ 5459023 w 6174584"/>
              <a:gd name="connsiteY48" fmla="*/ 2693921 h 3274319"/>
              <a:gd name="connsiteX49" fmla="*/ 5513777 w 6174584"/>
              <a:gd name="connsiteY49" fmla="*/ 2682970 h 3274319"/>
              <a:gd name="connsiteX50" fmla="*/ 5563056 w 6174584"/>
              <a:gd name="connsiteY50" fmla="*/ 2644642 h 3274319"/>
              <a:gd name="connsiteX51" fmla="*/ 5584958 w 6174584"/>
              <a:gd name="connsiteY51" fmla="*/ 2633691 h 3274319"/>
              <a:gd name="connsiteX52" fmla="*/ 5656139 w 6174584"/>
              <a:gd name="connsiteY52" fmla="*/ 2578937 h 3274319"/>
              <a:gd name="connsiteX53" fmla="*/ 5749222 w 6174584"/>
              <a:gd name="connsiteY53" fmla="*/ 2469428 h 3274319"/>
              <a:gd name="connsiteX54" fmla="*/ 5831353 w 6174584"/>
              <a:gd name="connsiteY54" fmla="*/ 2376345 h 3274319"/>
              <a:gd name="connsiteX55" fmla="*/ 5858731 w 6174584"/>
              <a:gd name="connsiteY55" fmla="*/ 2294214 h 3274319"/>
              <a:gd name="connsiteX56" fmla="*/ 5875157 w 6174584"/>
              <a:gd name="connsiteY56" fmla="*/ 2212082 h 3274319"/>
              <a:gd name="connsiteX57" fmla="*/ 5962764 w 6174584"/>
              <a:gd name="connsiteY57" fmla="*/ 1987588 h 3274319"/>
              <a:gd name="connsiteX58" fmla="*/ 6022994 w 6174584"/>
              <a:gd name="connsiteY58" fmla="*/ 1763095 h 3274319"/>
              <a:gd name="connsiteX59" fmla="*/ 6116077 w 6174584"/>
              <a:gd name="connsiteY59" fmla="*/ 1396240 h 3274319"/>
              <a:gd name="connsiteX60" fmla="*/ 6132503 w 6174584"/>
              <a:gd name="connsiteY60" fmla="*/ 843220 h 3274319"/>
              <a:gd name="connsiteX61" fmla="*/ 6165356 w 6174584"/>
              <a:gd name="connsiteY61" fmla="*/ 531119 h 3274319"/>
              <a:gd name="connsiteX62" fmla="*/ 6137979 w 6174584"/>
              <a:gd name="connsiteY62" fmla="*/ 114985 h 3274319"/>
              <a:gd name="connsiteX63" fmla="*/ 6121552 w 6174584"/>
              <a:gd name="connsiteY63" fmla="*/ 87608 h 3274319"/>
              <a:gd name="connsiteX64" fmla="*/ 6116077 w 6174584"/>
              <a:gd name="connsiteY64" fmla="*/ 65706 h 3274319"/>
              <a:gd name="connsiteX65" fmla="*/ 6094175 w 6174584"/>
              <a:gd name="connsiteY65" fmla="*/ 27378 h 3274319"/>
              <a:gd name="connsiteX66" fmla="*/ 6088699 w 6174584"/>
              <a:gd name="connsiteY66" fmla="*/ 0 h 3274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174584" h="3274319">
                <a:moveTo>
                  <a:pt x="0" y="2075196"/>
                </a:moveTo>
                <a:cubicBezTo>
                  <a:pt x="18225" y="2086131"/>
                  <a:pt x="43798" y="2100884"/>
                  <a:pt x="60230" y="2113524"/>
                </a:cubicBezTo>
                <a:cubicBezTo>
                  <a:pt x="73567" y="2123783"/>
                  <a:pt x="84431" y="2137235"/>
                  <a:pt x="98558" y="2146376"/>
                </a:cubicBezTo>
                <a:cubicBezTo>
                  <a:pt x="115690" y="2157462"/>
                  <a:pt x="135061" y="2164628"/>
                  <a:pt x="153313" y="2173754"/>
                </a:cubicBezTo>
                <a:cubicBezTo>
                  <a:pt x="162439" y="2184705"/>
                  <a:pt x="170216" y="2196937"/>
                  <a:pt x="180690" y="2206606"/>
                </a:cubicBezTo>
                <a:cubicBezTo>
                  <a:pt x="227321" y="2249650"/>
                  <a:pt x="248004" y="2237736"/>
                  <a:pt x="279248" y="2310640"/>
                </a:cubicBezTo>
                <a:cubicBezTo>
                  <a:pt x="284723" y="2323416"/>
                  <a:pt x="290684" y="2335995"/>
                  <a:pt x="295674" y="2348968"/>
                </a:cubicBezTo>
                <a:cubicBezTo>
                  <a:pt x="299818" y="2359742"/>
                  <a:pt x="299699" y="2372586"/>
                  <a:pt x="306625" y="2381821"/>
                </a:cubicBezTo>
                <a:cubicBezTo>
                  <a:pt x="311522" y="2388351"/>
                  <a:pt x="321086" y="2389416"/>
                  <a:pt x="328527" y="2392772"/>
                </a:cubicBezTo>
                <a:cubicBezTo>
                  <a:pt x="414175" y="2431398"/>
                  <a:pt x="501373" y="2466680"/>
                  <a:pt x="585873" y="2507756"/>
                </a:cubicBezTo>
                <a:cubicBezTo>
                  <a:pt x="632906" y="2530619"/>
                  <a:pt x="675777" y="2561443"/>
                  <a:pt x="722759" y="2584412"/>
                </a:cubicBezTo>
                <a:cubicBezTo>
                  <a:pt x="758079" y="2601680"/>
                  <a:pt x="795546" y="2614175"/>
                  <a:pt x="832268" y="2628216"/>
                </a:cubicBezTo>
                <a:cubicBezTo>
                  <a:pt x="857612" y="2637906"/>
                  <a:pt x="884657" y="2643459"/>
                  <a:pt x="908925" y="2655593"/>
                </a:cubicBezTo>
                <a:cubicBezTo>
                  <a:pt x="932469" y="2667365"/>
                  <a:pt x="952728" y="2684796"/>
                  <a:pt x="974630" y="2699397"/>
                </a:cubicBezTo>
                <a:cubicBezTo>
                  <a:pt x="1027808" y="2788026"/>
                  <a:pt x="991099" y="2735489"/>
                  <a:pt x="1084139" y="2836283"/>
                </a:cubicBezTo>
                <a:cubicBezTo>
                  <a:pt x="1102542" y="2856220"/>
                  <a:pt x="1122613" y="2874807"/>
                  <a:pt x="1138893" y="2896513"/>
                </a:cubicBezTo>
                <a:cubicBezTo>
                  <a:pt x="1144369" y="2903814"/>
                  <a:pt x="1147727" y="2913353"/>
                  <a:pt x="1155320" y="2918415"/>
                </a:cubicBezTo>
                <a:cubicBezTo>
                  <a:pt x="1164925" y="2924818"/>
                  <a:pt x="1177019" y="2926392"/>
                  <a:pt x="1188173" y="2929366"/>
                </a:cubicBezTo>
                <a:cubicBezTo>
                  <a:pt x="1204432" y="2933702"/>
                  <a:pt x="1221127" y="2936236"/>
                  <a:pt x="1237452" y="2940317"/>
                </a:cubicBezTo>
                <a:cubicBezTo>
                  <a:pt x="1250342" y="2943540"/>
                  <a:pt x="1263004" y="2947617"/>
                  <a:pt x="1275780" y="2951267"/>
                </a:cubicBezTo>
                <a:cubicBezTo>
                  <a:pt x="1338212" y="2988728"/>
                  <a:pt x="1266542" y="2942714"/>
                  <a:pt x="1330534" y="2995071"/>
                </a:cubicBezTo>
                <a:cubicBezTo>
                  <a:pt x="1416714" y="3065582"/>
                  <a:pt x="1308365" y="2964464"/>
                  <a:pt x="1396240" y="3044350"/>
                </a:cubicBezTo>
                <a:cubicBezTo>
                  <a:pt x="1405789" y="3053031"/>
                  <a:pt x="1412966" y="3064439"/>
                  <a:pt x="1423617" y="3071727"/>
                </a:cubicBezTo>
                <a:cubicBezTo>
                  <a:pt x="1447905" y="3088346"/>
                  <a:pt x="1473950" y="3102370"/>
                  <a:pt x="1500273" y="3115531"/>
                </a:cubicBezTo>
                <a:cubicBezTo>
                  <a:pt x="1507574" y="3119181"/>
                  <a:pt x="1515253" y="3122156"/>
                  <a:pt x="1522175" y="3126482"/>
                </a:cubicBezTo>
                <a:cubicBezTo>
                  <a:pt x="1529914" y="3131319"/>
                  <a:pt x="1536776" y="3137433"/>
                  <a:pt x="1544077" y="3142908"/>
                </a:cubicBezTo>
                <a:cubicBezTo>
                  <a:pt x="1554656" y="3160541"/>
                  <a:pt x="1557357" y="3173896"/>
                  <a:pt x="1576929" y="3181236"/>
                </a:cubicBezTo>
                <a:cubicBezTo>
                  <a:pt x="1585643" y="3184504"/>
                  <a:pt x="1595478" y="3183769"/>
                  <a:pt x="1604307" y="3186712"/>
                </a:cubicBezTo>
                <a:cubicBezTo>
                  <a:pt x="1622956" y="3192928"/>
                  <a:pt x="1639671" y="3205383"/>
                  <a:pt x="1659061" y="3208614"/>
                </a:cubicBezTo>
                <a:cubicBezTo>
                  <a:pt x="1800068" y="3232113"/>
                  <a:pt x="1680826" y="3213535"/>
                  <a:pt x="2020441" y="3230515"/>
                </a:cubicBezTo>
                <a:lnTo>
                  <a:pt x="2294213" y="3257893"/>
                </a:lnTo>
                <a:cubicBezTo>
                  <a:pt x="2381991" y="3265671"/>
                  <a:pt x="2469173" y="3269694"/>
                  <a:pt x="2557035" y="3274319"/>
                </a:cubicBezTo>
                <a:lnTo>
                  <a:pt x="2967693" y="3257893"/>
                </a:lnTo>
                <a:cubicBezTo>
                  <a:pt x="2991660" y="3256531"/>
                  <a:pt x="3015073" y="3250074"/>
                  <a:pt x="3038874" y="3246942"/>
                </a:cubicBezTo>
                <a:cubicBezTo>
                  <a:pt x="3084438" y="3240947"/>
                  <a:pt x="3129857" y="3232701"/>
                  <a:pt x="3175761" y="3230515"/>
                </a:cubicBezTo>
                <a:cubicBezTo>
                  <a:pt x="3283338" y="3225392"/>
                  <a:pt x="3391128" y="3226865"/>
                  <a:pt x="3498812" y="3225040"/>
                </a:cubicBezTo>
                <a:cubicBezTo>
                  <a:pt x="3566343" y="3215914"/>
                  <a:pt x="3634093" y="3208291"/>
                  <a:pt x="3701404" y="3197663"/>
                </a:cubicBezTo>
                <a:cubicBezTo>
                  <a:pt x="3940297" y="3159943"/>
                  <a:pt x="3723666" y="3185456"/>
                  <a:pt x="3860192" y="3170285"/>
                </a:cubicBezTo>
                <a:cubicBezTo>
                  <a:pt x="4017155" y="3124656"/>
                  <a:pt x="4172456" y="3072865"/>
                  <a:pt x="4331080" y="3033399"/>
                </a:cubicBezTo>
                <a:cubicBezTo>
                  <a:pt x="4554119" y="2977906"/>
                  <a:pt x="4784416" y="2951606"/>
                  <a:pt x="5004561" y="2885562"/>
                </a:cubicBezTo>
                <a:cubicBezTo>
                  <a:pt x="5129900" y="2847960"/>
                  <a:pt x="5076193" y="2856917"/>
                  <a:pt x="5163349" y="2847234"/>
                </a:cubicBezTo>
                <a:cubicBezTo>
                  <a:pt x="5185251" y="2838108"/>
                  <a:pt x="5207317" y="2829367"/>
                  <a:pt x="5229054" y="2819857"/>
                </a:cubicBezTo>
                <a:cubicBezTo>
                  <a:pt x="5236532" y="2816585"/>
                  <a:pt x="5243377" y="2811937"/>
                  <a:pt x="5250956" y="2808906"/>
                </a:cubicBezTo>
                <a:cubicBezTo>
                  <a:pt x="5261673" y="2804619"/>
                  <a:pt x="5273260" y="2802643"/>
                  <a:pt x="5283808" y="2797955"/>
                </a:cubicBezTo>
                <a:cubicBezTo>
                  <a:pt x="5289822" y="2795282"/>
                  <a:pt x="5294260" y="2789762"/>
                  <a:pt x="5300235" y="2787004"/>
                </a:cubicBezTo>
                <a:cubicBezTo>
                  <a:pt x="5344018" y="2766796"/>
                  <a:pt x="5342793" y="2768151"/>
                  <a:pt x="5376891" y="2759627"/>
                </a:cubicBezTo>
                <a:cubicBezTo>
                  <a:pt x="5387842" y="2750501"/>
                  <a:pt x="5398340" y="2740802"/>
                  <a:pt x="5409744" y="2732249"/>
                </a:cubicBezTo>
                <a:cubicBezTo>
                  <a:pt x="5420273" y="2724352"/>
                  <a:pt x="5432207" y="2718428"/>
                  <a:pt x="5442596" y="2710348"/>
                </a:cubicBezTo>
                <a:cubicBezTo>
                  <a:pt x="5448709" y="2705594"/>
                  <a:pt x="5451795" y="2696701"/>
                  <a:pt x="5459023" y="2693921"/>
                </a:cubicBezTo>
                <a:cubicBezTo>
                  <a:pt x="5476395" y="2687239"/>
                  <a:pt x="5495526" y="2686620"/>
                  <a:pt x="5513777" y="2682970"/>
                </a:cubicBezTo>
                <a:cubicBezTo>
                  <a:pt x="5563992" y="2657865"/>
                  <a:pt x="5503393" y="2691048"/>
                  <a:pt x="5563056" y="2644642"/>
                </a:cubicBezTo>
                <a:cubicBezTo>
                  <a:pt x="5569499" y="2639631"/>
                  <a:pt x="5578290" y="2638398"/>
                  <a:pt x="5584958" y="2633691"/>
                </a:cubicBezTo>
                <a:cubicBezTo>
                  <a:pt x="5609414" y="2616428"/>
                  <a:pt x="5633331" y="2598324"/>
                  <a:pt x="5656139" y="2578937"/>
                </a:cubicBezTo>
                <a:cubicBezTo>
                  <a:pt x="5710171" y="2533010"/>
                  <a:pt x="5692502" y="2532450"/>
                  <a:pt x="5749222" y="2469428"/>
                </a:cubicBezTo>
                <a:cubicBezTo>
                  <a:pt x="5854836" y="2352079"/>
                  <a:pt x="5730174" y="2520889"/>
                  <a:pt x="5831353" y="2376345"/>
                </a:cubicBezTo>
                <a:cubicBezTo>
                  <a:pt x="5840479" y="2348968"/>
                  <a:pt x="5851295" y="2322098"/>
                  <a:pt x="5858731" y="2294214"/>
                </a:cubicBezTo>
                <a:cubicBezTo>
                  <a:pt x="5865925" y="2267237"/>
                  <a:pt x="5866187" y="2238521"/>
                  <a:pt x="5875157" y="2212082"/>
                </a:cubicBezTo>
                <a:cubicBezTo>
                  <a:pt x="5900966" y="2136014"/>
                  <a:pt x="5941949" y="2065172"/>
                  <a:pt x="5962764" y="1987588"/>
                </a:cubicBezTo>
                <a:cubicBezTo>
                  <a:pt x="5982841" y="1912757"/>
                  <a:pt x="6004393" y="1838306"/>
                  <a:pt x="6022994" y="1763095"/>
                </a:cubicBezTo>
                <a:cubicBezTo>
                  <a:pt x="6115242" y="1390094"/>
                  <a:pt x="6051956" y="1588599"/>
                  <a:pt x="6116077" y="1396240"/>
                </a:cubicBezTo>
                <a:cubicBezTo>
                  <a:pt x="6118789" y="1219940"/>
                  <a:pt x="6117064" y="1022693"/>
                  <a:pt x="6132503" y="843220"/>
                </a:cubicBezTo>
                <a:cubicBezTo>
                  <a:pt x="6141469" y="738996"/>
                  <a:pt x="6154405" y="635153"/>
                  <a:pt x="6165356" y="531119"/>
                </a:cubicBezTo>
                <a:cubicBezTo>
                  <a:pt x="6160144" y="351318"/>
                  <a:pt x="6203356" y="245737"/>
                  <a:pt x="6137979" y="114985"/>
                </a:cubicBezTo>
                <a:cubicBezTo>
                  <a:pt x="6133220" y="105466"/>
                  <a:pt x="6127028" y="96734"/>
                  <a:pt x="6121552" y="87608"/>
                </a:cubicBezTo>
                <a:cubicBezTo>
                  <a:pt x="6119727" y="80307"/>
                  <a:pt x="6118719" y="72752"/>
                  <a:pt x="6116077" y="65706"/>
                </a:cubicBezTo>
                <a:cubicBezTo>
                  <a:pt x="6110123" y="49827"/>
                  <a:pt x="6103253" y="40994"/>
                  <a:pt x="6094175" y="27378"/>
                </a:cubicBezTo>
                <a:lnTo>
                  <a:pt x="6088699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 : forme 10">
            <a:extLst>
              <a:ext uri="{FF2B5EF4-FFF2-40B4-BE49-F238E27FC236}">
                <a16:creationId xmlns:a16="http://schemas.microsoft.com/office/drawing/2014/main" id="{EB21DFE9-C79C-62F0-478C-56D01DEE24E9}"/>
              </a:ext>
            </a:extLst>
          </p:cNvPr>
          <p:cNvSpPr/>
          <p:nvPr/>
        </p:nvSpPr>
        <p:spPr>
          <a:xfrm>
            <a:off x="3125405" y="1683699"/>
            <a:ext cx="1210186" cy="973466"/>
          </a:xfrm>
          <a:custGeom>
            <a:avLst/>
            <a:gdLst>
              <a:gd name="connsiteX0" fmla="*/ 0 w 1210186"/>
              <a:gd name="connsiteY0" fmla="*/ 246767 h 973466"/>
              <a:gd name="connsiteX1" fmla="*/ 27377 w 1210186"/>
              <a:gd name="connsiteY1" fmla="*/ 296046 h 973466"/>
              <a:gd name="connsiteX2" fmla="*/ 32853 w 1210186"/>
              <a:gd name="connsiteY2" fmla="*/ 323423 h 973466"/>
              <a:gd name="connsiteX3" fmla="*/ 54755 w 1210186"/>
              <a:gd name="connsiteY3" fmla="*/ 372702 h 973466"/>
              <a:gd name="connsiteX4" fmla="*/ 71181 w 1210186"/>
              <a:gd name="connsiteY4" fmla="*/ 416506 h 973466"/>
              <a:gd name="connsiteX5" fmla="*/ 93083 w 1210186"/>
              <a:gd name="connsiteY5" fmla="*/ 460310 h 973466"/>
              <a:gd name="connsiteX6" fmla="*/ 98558 w 1210186"/>
              <a:gd name="connsiteY6" fmla="*/ 476736 h 973466"/>
              <a:gd name="connsiteX7" fmla="*/ 125935 w 1210186"/>
              <a:gd name="connsiteY7" fmla="*/ 509589 h 973466"/>
              <a:gd name="connsiteX8" fmla="*/ 136886 w 1210186"/>
              <a:gd name="connsiteY8" fmla="*/ 536966 h 973466"/>
              <a:gd name="connsiteX9" fmla="*/ 158788 w 1210186"/>
              <a:gd name="connsiteY9" fmla="*/ 575294 h 973466"/>
              <a:gd name="connsiteX10" fmla="*/ 202592 w 1210186"/>
              <a:gd name="connsiteY10" fmla="*/ 635524 h 973466"/>
              <a:gd name="connsiteX11" fmla="*/ 273773 w 1210186"/>
              <a:gd name="connsiteY11" fmla="*/ 695754 h 973466"/>
              <a:gd name="connsiteX12" fmla="*/ 328527 w 1210186"/>
              <a:gd name="connsiteY12" fmla="*/ 728607 h 973466"/>
              <a:gd name="connsiteX13" fmla="*/ 383282 w 1210186"/>
              <a:gd name="connsiteY13" fmla="*/ 783361 h 973466"/>
              <a:gd name="connsiteX14" fmla="*/ 432561 w 1210186"/>
              <a:gd name="connsiteY14" fmla="*/ 821689 h 973466"/>
              <a:gd name="connsiteX15" fmla="*/ 470889 w 1210186"/>
              <a:gd name="connsiteY15" fmla="*/ 870968 h 973466"/>
              <a:gd name="connsiteX16" fmla="*/ 591349 w 1210186"/>
              <a:gd name="connsiteY16" fmla="*/ 925723 h 973466"/>
              <a:gd name="connsiteX17" fmla="*/ 673480 w 1210186"/>
              <a:gd name="connsiteY17" fmla="*/ 953100 h 973466"/>
              <a:gd name="connsiteX18" fmla="*/ 1034860 w 1210186"/>
              <a:gd name="connsiteY18" fmla="*/ 931198 h 973466"/>
              <a:gd name="connsiteX19" fmla="*/ 1051286 w 1210186"/>
              <a:gd name="connsiteY19" fmla="*/ 920247 h 973466"/>
              <a:gd name="connsiteX20" fmla="*/ 1062237 w 1210186"/>
              <a:gd name="connsiteY20" fmla="*/ 903821 h 973466"/>
              <a:gd name="connsiteX21" fmla="*/ 1084139 w 1210186"/>
              <a:gd name="connsiteY21" fmla="*/ 876444 h 973466"/>
              <a:gd name="connsiteX22" fmla="*/ 1116992 w 1210186"/>
              <a:gd name="connsiteY22" fmla="*/ 810738 h 973466"/>
              <a:gd name="connsiteX23" fmla="*/ 1138894 w 1210186"/>
              <a:gd name="connsiteY23" fmla="*/ 745033 h 973466"/>
              <a:gd name="connsiteX24" fmla="*/ 1144369 w 1210186"/>
              <a:gd name="connsiteY24" fmla="*/ 717656 h 973466"/>
              <a:gd name="connsiteX25" fmla="*/ 1166271 w 1210186"/>
              <a:gd name="connsiteY25" fmla="*/ 690278 h 973466"/>
              <a:gd name="connsiteX26" fmla="*/ 1171746 w 1210186"/>
              <a:gd name="connsiteY26" fmla="*/ 657426 h 973466"/>
              <a:gd name="connsiteX27" fmla="*/ 1182697 w 1210186"/>
              <a:gd name="connsiteY27" fmla="*/ 613622 h 973466"/>
              <a:gd name="connsiteX28" fmla="*/ 1193648 w 1210186"/>
              <a:gd name="connsiteY28" fmla="*/ 564343 h 973466"/>
              <a:gd name="connsiteX29" fmla="*/ 1204599 w 1210186"/>
              <a:gd name="connsiteY29" fmla="*/ 465785 h 973466"/>
              <a:gd name="connsiteX30" fmla="*/ 1210074 w 1210186"/>
              <a:gd name="connsiteY30" fmla="*/ 438408 h 973466"/>
              <a:gd name="connsiteX31" fmla="*/ 1204599 w 1210186"/>
              <a:gd name="connsiteY31" fmla="*/ 285095 h 973466"/>
              <a:gd name="connsiteX32" fmla="*/ 1182697 w 1210186"/>
              <a:gd name="connsiteY32" fmla="*/ 235816 h 973466"/>
              <a:gd name="connsiteX33" fmla="*/ 1149844 w 1210186"/>
              <a:gd name="connsiteY33" fmla="*/ 213914 h 973466"/>
              <a:gd name="connsiteX34" fmla="*/ 1122467 w 1210186"/>
              <a:gd name="connsiteY34" fmla="*/ 159160 h 973466"/>
              <a:gd name="connsiteX35" fmla="*/ 1100565 w 1210186"/>
              <a:gd name="connsiteY35" fmla="*/ 137258 h 973466"/>
              <a:gd name="connsiteX36" fmla="*/ 1073188 w 1210186"/>
              <a:gd name="connsiteY36" fmla="*/ 98930 h 973466"/>
              <a:gd name="connsiteX37" fmla="*/ 1045811 w 1210186"/>
              <a:gd name="connsiteY37" fmla="*/ 82504 h 973466"/>
              <a:gd name="connsiteX38" fmla="*/ 1029385 w 1210186"/>
              <a:gd name="connsiteY38" fmla="*/ 60602 h 973466"/>
              <a:gd name="connsiteX39" fmla="*/ 958204 w 1210186"/>
              <a:gd name="connsiteY39" fmla="*/ 44175 h 973466"/>
              <a:gd name="connsiteX40" fmla="*/ 914400 w 1210186"/>
              <a:gd name="connsiteY40" fmla="*/ 33225 h 973466"/>
              <a:gd name="connsiteX41" fmla="*/ 903449 w 1210186"/>
              <a:gd name="connsiteY41" fmla="*/ 16798 h 973466"/>
              <a:gd name="connsiteX42" fmla="*/ 854170 w 1210186"/>
              <a:gd name="connsiteY42" fmla="*/ 5847 h 973466"/>
              <a:gd name="connsiteX43" fmla="*/ 788465 w 1210186"/>
              <a:gd name="connsiteY43" fmla="*/ 372 h 973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210186" h="973466">
                <a:moveTo>
                  <a:pt x="0" y="246767"/>
                </a:moveTo>
                <a:cubicBezTo>
                  <a:pt x="5263" y="255539"/>
                  <a:pt x="23449" y="284263"/>
                  <a:pt x="27377" y="296046"/>
                </a:cubicBezTo>
                <a:cubicBezTo>
                  <a:pt x="30320" y="304875"/>
                  <a:pt x="30179" y="314509"/>
                  <a:pt x="32853" y="323423"/>
                </a:cubicBezTo>
                <a:cubicBezTo>
                  <a:pt x="38098" y="340905"/>
                  <a:pt x="46664" y="356520"/>
                  <a:pt x="54755" y="372702"/>
                </a:cubicBezTo>
                <a:cubicBezTo>
                  <a:pt x="65318" y="425522"/>
                  <a:pt x="52382" y="378910"/>
                  <a:pt x="71181" y="416506"/>
                </a:cubicBezTo>
                <a:cubicBezTo>
                  <a:pt x="97974" y="470090"/>
                  <a:pt x="67710" y="422249"/>
                  <a:pt x="93083" y="460310"/>
                </a:cubicBezTo>
                <a:cubicBezTo>
                  <a:pt x="94908" y="465785"/>
                  <a:pt x="95356" y="471934"/>
                  <a:pt x="98558" y="476736"/>
                </a:cubicBezTo>
                <a:cubicBezTo>
                  <a:pt x="122783" y="513072"/>
                  <a:pt x="108018" y="473753"/>
                  <a:pt x="125935" y="509589"/>
                </a:cubicBezTo>
                <a:cubicBezTo>
                  <a:pt x="130330" y="518380"/>
                  <a:pt x="132894" y="527984"/>
                  <a:pt x="136886" y="536966"/>
                </a:cubicBezTo>
                <a:cubicBezTo>
                  <a:pt x="144436" y="553953"/>
                  <a:pt x="148424" y="560785"/>
                  <a:pt x="158788" y="575294"/>
                </a:cubicBezTo>
                <a:cubicBezTo>
                  <a:pt x="173217" y="595495"/>
                  <a:pt x="183641" y="619489"/>
                  <a:pt x="202592" y="635524"/>
                </a:cubicBezTo>
                <a:cubicBezTo>
                  <a:pt x="226319" y="655601"/>
                  <a:pt x="248778" y="677280"/>
                  <a:pt x="273773" y="695754"/>
                </a:cubicBezTo>
                <a:cubicBezTo>
                  <a:pt x="290890" y="708405"/>
                  <a:pt x="311906" y="715311"/>
                  <a:pt x="328527" y="728607"/>
                </a:cubicBezTo>
                <a:cubicBezTo>
                  <a:pt x="348682" y="744731"/>
                  <a:pt x="364046" y="766150"/>
                  <a:pt x="383282" y="783361"/>
                </a:cubicBezTo>
                <a:cubicBezTo>
                  <a:pt x="398790" y="797237"/>
                  <a:pt x="417846" y="806974"/>
                  <a:pt x="432561" y="821689"/>
                </a:cubicBezTo>
                <a:cubicBezTo>
                  <a:pt x="447276" y="836404"/>
                  <a:pt x="454154" y="858599"/>
                  <a:pt x="470889" y="870968"/>
                </a:cubicBezTo>
                <a:cubicBezTo>
                  <a:pt x="518766" y="906356"/>
                  <a:pt x="545219" y="909248"/>
                  <a:pt x="591349" y="925723"/>
                </a:cubicBezTo>
                <a:cubicBezTo>
                  <a:pt x="661655" y="950832"/>
                  <a:pt x="608177" y="934442"/>
                  <a:pt x="673480" y="953100"/>
                </a:cubicBezTo>
                <a:cubicBezTo>
                  <a:pt x="1093413" y="946327"/>
                  <a:pt x="916668" y="1015624"/>
                  <a:pt x="1034860" y="931198"/>
                </a:cubicBezTo>
                <a:cubicBezTo>
                  <a:pt x="1040215" y="927373"/>
                  <a:pt x="1045811" y="923897"/>
                  <a:pt x="1051286" y="920247"/>
                </a:cubicBezTo>
                <a:cubicBezTo>
                  <a:pt x="1054936" y="914772"/>
                  <a:pt x="1058289" y="909085"/>
                  <a:pt x="1062237" y="903821"/>
                </a:cubicBezTo>
                <a:cubicBezTo>
                  <a:pt x="1069249" y="894472"/>
                  <a:pt x="1078214" y="886517"/>
                  <a:pt x="1084139" y="876444"/>
                </a:cubicBezTo>
                <a:cubicBezTo>
                  <a:pt x="1096555" y="855338"/>
                  <a:pt x="1107898" y="833474"/>
                  <a:pt x="1116992" y="810738"/>
                </a:cubicBezTo>
                <a:cubicBezTo>
                  <a:pt x="1129511" y="779440"/>
                  <a:pt x="1129794" y="781434"/>
                  <a:pt x="1138894" y="745033"/>
                </a:cubicBezTo>
                <a:cubicBezTo>
                  <a:pt x="1141151" y="736004"/>
                  <a:pt x="1140207" y="725980"/>
                  <a:pt x="1144369" y="717656"/>
                </a:cubicBezTo>
                <a:cubicBezTo>
                  <a:pt x="1149595" y="707203"/>
                  <a:pt x="1158970" y="699404"/>
                  <a:pt x="1166271" y="690278"/>
                </a:cubicBezTo>
                <a:cubicBezTo>
                  <a:pt x="1168096" y="679327"/>
                  <a:pt x="1169420" y="668281"/>
                  <a:pt x="1171746" y="657426"/>
                </a:cubicBezTo>
                <a:cubicBezTo>
                  <a:pt x="1174900" y="642709"/>
                  <a:pt x="1179745" y="628380"/>
                  <a:pt x="1182697" y="613622"/>
                </a:cubicBezTo>
                <a:cubicBezTo>
                  <a:pt x="1189649" y="578866"/>
                  <a:pt x="1185916" y="595274"/>
                  <a:pt x="1193648" y="564343"/>
                </a:cubicBezTo>
                <a:cubicBezTo>
                  <a:pt x="1197298" y="531490"/>
                  <a:pt x="1200324" y="498562"/>
                  <a:pt x="1204599" y="465785"/>
                </a:cubicBezTo>
                <a:cubicBezTo>
                  <a:pt x="1205803" y="456557"/>
                  <a:pt x="1210074" y="447714"/>
                  <a:pt x="1210074" y="438408"/>
                </a:cubicBezTo>
                <a:cubicBezTo>
                  <a:pt x="1210074" y="387271"/>
                  <a:pt x="1211447" y="335771"/>
                  <a:pt x="1204599" y="285095"/>
                </a:cubicBezTo>
                <a:cubicBezTo>
                  <a:pt x="1202192" y="267281"/>
                  <a:pt x="1193657" y="250064"/>
                  <a:pt x="1182697" y="235816"/>
                </a:cubicBezTo>
                <a:cubicBezTo>
                  <a:pt x="1174672" y="225384"/>
                  <a:pt x="1160795" y="221215"/>
                  <a:pt x="1149844" y="213914"/>
                </a:cubicBezTo>
                <a:cubicBezTo>
                  <a:pt x="1141164" y="192214"/>
                  <a:pt x="1137213" y="178119"/>
                  <a:pt x="1122467" y="159160"/>
                </a:cubicBezTo>
                <a:cubicBezTo>
                  <a:pt x="1116128" y="151010"/>
                  <a:pt x="1107284" y="145097"/>
                  <a:pt x="1100565" y="137258"/>
                </a:cubicBezTo>
                <a:cubicBezTo>
                  <a:pt x="1089342" y="124165"/>
                  <a:pt x="1086919" y="110945"/>
                  <a:pt x="1073188" y="98930"/>
                </a:cubicBezTo>
                <a:cubicBezTo>
                  <a:pt x="1065179" y="91922"/>
                  <a:pt x="1054937" y="87979"/>
                  <a:pt x="1045811" y="82504"/>
                </a:cubicBezTo>
                <a:cubicBezTo>
                  <a:pt x="1040336" y="75203"/>
                  <a:pt x="1036978" y="65664"/>
                  <a:pt x="1029385" y="60602"/>
                </a:cubicBezTo>
                <a:cubicBezTo>
                  <a:pt x="1011053" y="48380"/>
                  <a:pt x="978036" y="48141"/>
                  <a:pt x="958204" y="44175"/>
                </a:cubicBezTo>
                <a:cubicBezTo>
                  <a:pt x="943446" y="41223"/>
                  <a:pt x="914400" y="33225"/>
                  <a:pt x="914400" y="33225"/>
                </a:cubicBezTo>
                <a:cubicBezTo>
                  <a:pt x="910750" y="27749"/>
                  <a:pt x="908588" y="20909"/>
                  <a:pt x="903449" y="16798"/>
                </a:cubicBezTo>
                <a:cubicBezTo>
                  <a:pt x="896352" y="11120"/>
                  <a:pt x="854510" y="5909"/>
                  <a:pt x="854170" y="5847"/>
                </a:cubicBezTo>
                <a:cubicBezTo>
                  <a:pt x="810278" y="-2133"/>
                  <a:pt x="841573" y="372"/>
                  <a:pt x="788465" y="372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Ellipse 13">
            <a:extLst>
              <a:ext uri="{FF2B5EF4-FFF2-40B4-BE49-F238E27FC236}">
                <a16:creationId xmlns:a16="http://schemas.microsoft.com/office/drawing/2014/main" id="{4BC8EB8F-2BF8-08C1-CBD3-0FBD16E9AE58}"/>
              </a:ext>
            </a:extLst>
          </p:cNvPr>
          <p:cNvSpPr/>
          <p:nvPr/>
        </p:nvSpPr>
        <p:spPr>
          <a:xfrm>
            <a:off x="3823524" y="2123890"/>
            <a:ext cx="262822" cy="2418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Ellipse 14">
            <a:extLst>
              <a:ext uri="{FF2B5EF4-FFF2-40B4-BE49-F238E27FC236}">
                <a16:creationId xmlns:a16="http://schemas.microsoft.com/office/drawing/2014/main" id="{7951E31C-4C81-0875-5847-5FB109D69529}"/>
              </a:ext>
            </a:extLst>
          </p:cNvPr>
          <p:cNvSpPr/>
          <p:nvPr/>
        </p:nvSpPr>
        <p:spPr>
          <a:xfrm>
            <a:off x="5591171" y="1586379"/>
            <a:ext cx="262822" cy="24187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318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994309" cy="728480"/>
          </a:xfrm>
        </p:spPr>
        <p:txBody>
          <a:bodyPr>
            <a:noAutofit/>
          </a:bodyPr>
          <a:lstStyle/>
          <a:p>
            <a:pPr algn="just"/>
            <a:r>
              <a:rPr lang="fr-FR" b="1" dirty="0">
                <a:solidFill>
                  <a:srgbClr val="FF0000"/>
                </a:solidFill>
                <a:latin typeface="+mn-lt"/>
              </a:rPr>
              <a:t>II)</a:t>
            </a:r>
            <a:r>
              <a:rPr lang="ar-MA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+mn-lt"/>
              </a:rPr>
              <a:t>l’intensité et la magnitude d’un séisme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929900"/>
            <a:ext cx="10537036" cy="39801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3600" dirty="0">
                <a:solidFill>
                  <a:schemeClr val="tx1"/>
                </a:solidFill>
              </a:rPr>
              <a:t>Il existe plusieurs échelles de mesure qui servent à déterminer l'importance d'un tremblement de terre. Parmi celles-ci, </a:t>
            </a:r>
            <a:r>
              <a:rPr lang="fr-FR" sz="3600" b="1" u="sng" dirty="0">
                <a:solidFill>
                  <a:srgbClr val="7030A0"/>
                </a:solidFill>
              </a:rPr>
              <a:t>l'échelle de Richter</a:t>
            </a:r>
            <a:r>
              <a:rPr lang="fr-FR" sz="3600" u="sng" dirty="0">
                <a:solidFill>
                  <a:srgbClr val="7030A0"/>
                </a:solidFill>
              </a:rPr>
              <a:t> </a:t>
            </a:r>
            <a:r>
              <a:rPr lang="fr-FR" sz="3600" dirty="0">
                <a:solidFill>
                  <a:schemeClr val="tx1"/>
                </a:solidFill>
              </a:rPr>
              <a:t>et </a:t>
            </a:r>
            <a:r>
              <a:rPr lang="fr-FR" sz="3600" b="1" u="sng" dirty="0">
                <a:solidFill>
                  <a:srgbClr val="7030A0"/>
                </a:solidFill>
              </a:rPr>
              <a:t>l'échelle MSK</a:t>
            </a:r>
            <a:r>
              <a:rPr lang="fr-FR" sz="3600" dirty="0">
                <a:solidFill>
                  <a:schemeClr val="tx1"/>
                </a:solidFill>
              </a:rPr>
              <a:t>.</a:t>
            </a:r>
            <a:r>
              <a:rPr lang="fr-FR" sz="3600" b="1" dirty="0">
                <a:solidFill>
                  <a:srgbClr val="00B05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012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10938174" cy="728480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L’intensité d’un séisme (échelle de Mercalli) 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679792-0353-4D66-B8EE-EAFFAB055F87}"/>
              </a:ext>
            </a:extLst>
          </p:cNvPr>
          <p:cNvSpPr txBox="1"/>
          <p:nvPr/>
        </p:nvSpPr>
        <p:spPr>
          <a:xfrm>
            <a:off x="1154953" y="2029690"/>
            <a:ext cx="10042436" cy="3250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fr-FR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Les </a:t>
            </a:r>
            <a:r>
              <a:rPr lang="fr-FR" sz="32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intensités</a:t>
            </a:r>
            <a:r>
              <a:rPr lang="fr-FR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sismiques correspondent aux effets ressentis ou observés par l’homme.</a:t>
            </a:r>
            <a:r>
              <a:rPr lang="fr-FR" sz="32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fr-FR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fr-FR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Mercalli à proposer une échelle formée de </a:t>
            </a:r>
            <a:r>
              <a:rPr lang="fr-FR" sz="32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12 degrés</a:t>
            </a:r>
            <a:r>
              <a:rPr lang="fr-FR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ar-MA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</a:pPr>
            <a:r>
              <a:rPr lang="fr-FR" sz="32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Cette échelle a été modifiée et prend le nom échelle </a:t>
            </a:r>
            <a:r>
              <a:rPr lang="fr-FR" sz="32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M.S.K.</a:t>
            </a:r>
            <a:endParaRPr lang="fr-FR" sz="32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8253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90482-E6D9-02B5-C421-43F6F7B6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Content Placeholder 4" descr="Table&#10;&#10;Description automatically generated">
            <a:extLst>
              <a:ext uri="{FF2B5EF4-FFF2-40B4-BE49-F238E27FC236}">
                <a16:creationId xmlns:a16="http://schemas.microsoft.com/office/drawing/2014/main" id="{5406AD17-3705-B314-14FD-47121A677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2123" y="146407"/>
            <a:ext cx="8925665" cy="6526893"/>
          </a:xfrm>
        </p:spPr>
      </p:pic>
    </p:spTree>
    <p:extLst>
      <p:ext uri="{BB962C8B-B14F-4D97-AF65-F5344CB8AC3E}">
        <p14:creationId xmlns:p14="http://schemas.microsoft.com/office/powerpoint/2010/main" val="1865454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34066"/>
            <a:ext cx="11231010" cy="72848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La magnitude d’un séisme (échelle de Richter)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075092"/>
            <a:ext cx="10010350" cy="39801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L’échelle de </a:t>
            </a:r>
            <a:r>
              <a:rPr lang="fr-FR" sz="36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Richter</a:t>
            </a:r>
            <a:r>
              <a:rPr lang="fr-FR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permet de mesurer la </a:t>
            </a:r>
            <a:r>
              <a:rPr lang="fr-FR" sz="36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magnitude</a:t>
            </a:r>
            <a:r>
              <a:rPr lang="ar-MA" sz="36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قوة </a:t>
            </a:r>
            <a:r>
              <a:rPr lang="fr-FR" sz="36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d'un séisme, c'est-à-dire la quantité d'énergie libérée lors d'un séisme.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bg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La mesure de la magnitude est calculée à partir du signal enregistré sur le sismographe.</a:t>
            </a:r>
          </a:p>
        </p:txBody>
      </p:sp>
    </p:spTree>
    <p:extLst>
      <p:ext uri="{BB962C8B-B14F-4D97-AF65-F5344CB8AC3E}">
        <p14:creationId xmlns:p14="http://schemas.microsoft.com/office/powerpoint/2010/main" val="47584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658358" cy="728480"/>
          </a:xfrm>
        </p:spPr>
        <p:txBody>
          <a:bodyPr>
            <a:normAutofit/>
          </a:bodyPr>
          <a:lstStyle/>
          <a:p>
            <a:r>
              <a:rPr lang="fr-FR" sz="4000" b="1" u="sng" spc="-100" dirty="0">
                <a:solidFill>
                  <a:srgbClr val="FF0000"/>
                </a:solidFill>
                <a:latin typeface="+mn-lt"/>
              </a:rPr>
              <a:t>Remarque</a:t>
            </a:r>
            <a:r>
              <a:rPr lang="fr-FR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676400"/>
            <a:ext cx="10537036" cy="398018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sz="28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L’échelle de Richter peut être reliée à l’échelle de Mercalli (MSK) par la formule suivante :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fr-FR" sz="28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: Magnitude du séisme dans l’échelle de Richter.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fr-FR" sz="28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: Intensité du séisme dans l’échelle MSK.</a:t>
            </a:r>
          </a:p>
        </p:txBody>
      </p:sp>
      <p:pic>
        <p:nvPicPr>
          <p:cNvPr id="4" name="Image 2">
            <a:extLst>
              <a:ext uri="{FF2B5EF4-FFF2-40B4-BE49-F238E27FC236}">
                <a16:creationId xmlns:a16="http://schemas.microsoft.com/office/drawing/2014/main" id="{FEC9360F-58D7-4EAE-AA3C-68122AF8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549" y="3429000"/>
            <a:ext cx="1894902" cy="73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127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5">
            <a:extLst>
              <a:ext uri="{FF2B5EF4-FFF2-40B4-BE49-F238E27FC236}">
                <a16:creationId xmlns:a16="http://schemas.microsoft.com/office/drawing/2014/main" id="{8648D18C-DD3E-431F-6EA7-D918B3227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350666"/>
              </p:ext>
            </p:extLst>
          </p:nvPr>
        </p:nvGraphicFramePr>
        <p:xfrm>
          <a:off x="152405" y="3283527"/>
          <a:ext cx="11887190" cy="1925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8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945234">
                <a:tc>
                  <a:txBody>
                    <a:bodyPr/>
                    <a:lstStyle/>
                    <a:p>
                      <a:r>
                        <a:rPr lang="fr-FR" sz="2400" b="1" dirty="0"/>
                        <a:t>Echelle M.S.K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VIII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XII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0548">
                <a:tc>
                  <a:txBody>
                    <a:bodyPr/>
                    <a:lstStyle/>
                    <a:p>
                      <a:r>
                        <a:rPr kumimoji="0" lang="fr-FR" sz="2400" b="1" kern="1200" dirty="0">
                          <a:solidFill>
                            <a:schemeClr val="dk1"/>
                          </a:solidFill>
                        </a:rPr>
                        <a:t>Echelle</a:t>
                      </a:r>
                    </a:p>
                    <a:p>
                      <a:r>
                        <a:rPr kumimoji="0" lang="fr-FR" sz="2400" b="1" kern="1200" dirty="0">
                          <a:solidFill>
                            <a:schemeClr val="dk1"/>
                          </a:solidFill>
                        </a:rPr>
                        <a:t>De Richter</a:t>
                      </a:r>
                      <a:endParaRPr kumimoji="0" lang="fr-FR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2,32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3,66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E9E1F72-1EB5-16F7-BE20-FEA2CA4530F4}"/>
              </a:ext>
            </a:extLst>
          </p:cNvPr>
          <p:cNvSpPr txBox="1"/>
          <p:nvPr/>
        </p:nvSpPr>
        <p:spPr>
          <a:xfrm>
            <a:off x="1111135" y="799448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4000" b="1" i="0" u="sng" strike="noStrike" kern="1200" cap="none" spc="-1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Exercice d’application:</a:t>
            </a:r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2E815E-2CC3-E432-330C-F290CA6B900E}"/>
              </a:ext>
            </a:extLst>
          </p:cNvPr>
          <p:cNvSpPr/>
          <p:nvPr/>
        </p:nvSpPr>
        <p:spPr>
          <a:xfrm>
            <a:off x="3609108" y="4346863"/>
            <a:ext cx="561110" cy="5299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C2CBC9-9B6E-DC5C-D056-6CF4C1FC3CC7}"/>
              </a:ext>
            </a:extLst>
          </p:cNvPr>
          <p:cNvSpPr/>
          <p:nvPr/>
        </p:nvSpPr>
        <p:spPr>
          <a:xfrm>
            <a:off x="6251862" y="4346863"/>
            <a:ext cx="561110" cy="308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8BEB09-004C-10B6-34E8-152D885F9DEE}"/>
              </a:ext>
            </a:extLst>
          </p:cNvPr>
          <p:cNvSpPr/>
          <p:nvPr/>
        </p:nvSpPr>
        <p:spPr>
          <a:xfrm>
            <a:off x="8740482" y="4296638"/>
            <a:ext cx="561110" cy="6303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DDCC2E-6A5D-81FB-B1D1-928A32136082}"/>
              </a:ext>
            </a:extLst>
          </p:cNvPr>
          <p:cNvSpPr/>
          <p:nvPr/>
        </p:nvSpPr>
        <p:spPr>
          <a:xfrm>
            <a:off x="9705108" y="4346862"/>
            <a:ext cx="561110" cy="529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C3BAC7-A4DB-D937-B7CB-734E47BF6579}"/>
              </a:ext>
            </a:extLst>
          </p:cNvPr>
          <p:cNvSpPr/>
          <p:nvPr/>
        </p:nvSpPr>
        <p:spPr>
          <a:xfrm>
            <a:off x="7062354" y="4346862"/>
            <a:ext cx="561110" cy="529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F6DCF3-478E-F695-D258-F844429E56A7}"/>
              </a:ext>
            </a:extLst>
          </p:cNvPr>
          <p:cNvSpPr/>
          <p:nvPr/>
        </p:nvSpPr>
        <p:spPr>
          <a:xfrm>
            <a:off x="11322621" y="4346862"/>
            <a:ext cx="561110" cy="308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685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9864"/>
            <a:ext cx="10133615" cy="728480"/>
          </a:xfrm>
        </p:spPr>
        <p:txBody>
          <a:bodyPr>
            <a:no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II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I</a:t>
            </a:r>
            <a:r>
              <a:rPr lang="fr-FR" b="1" dirty="0">
                <a:solidFill>
                  <a:srgbClr val="FF0000"/>
                </a:solidFill>
                <a:latin typeface="+mn-lt"/>
              </a:rPr>
              <a:t>) Enregistrement et propagation des ondes sismiques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01621"/>
            <a:ext cx="10133615" cy="3416300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fr-FR" sz="3600" dirty="0">
                <a:solidFill>
                  <a:schemeClr val="tx1"/>
                </a:solidFill>
              </a:rPr>
              <a:t>Les ondes sismiques peuvent être enregistrées par un sismographe.</a:t>
            </a:r>
          </a:p>
          <a:p>
            <a:pPr marL="0" indent="0" algn="justLow">
              <a:buNone/>
            </a:pPr>
            <a:r>
              <a:rPr lang="fr-FR" sz="3600" dirty="0">
                <a:solidFill>
                  <a:schemeClr val="tx1"/>
                </a:solidFill>
              </a:rPr>
              <a:t>Le sismographe produit des graphiques appelés « sismogrammes ».</a:t>
            </a:r>
          </a:p>
        </p:txBody>
      </p:sp>
    </p:spTree>
    <p:extLst>
      <p:ext uri="{BB962C8B-B14F-4D97-AF65-F5344CB8AC3E}">
        <p14:creationId xmlns:p14="http://schemas.microsoft.com/office/powerpoint/2010/main" val="105070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C4C6D-94F1-057B-0501-0023714E1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BA8DCF-5B1C-AD93-F7BA-908431A999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9954" y="1096849"/>
            <a:ext cx="8292092" cy="466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72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20223-A4B3-D939-9D70-E237ADF2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4FE279F8-3C2E-919B-EDC1-A75C36E1F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232" y="1096557"/>
            <a:ext cx="10252496" cy="46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19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 descr="Chart&#10;&#10;Description automatically generated with low confidence">
            <a:extLst>
              <a:ext uri="{FF2B5EF4-FFF2-40B4-BE49-F238E27FC236}">
                <a16:creationId xmlns:a16="http://schemas.microsoft.com/office/drawing/2014/main" id="{A59731D3-F957-B028-3383-68B197FBC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336" y="1025126"/>
            <a:ext cx="8895425" cy="5014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6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C0E2D-226D-4DE4-C90A-FFB50D030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4628E2E7-4DCD-7AD9-2548-698BF3FBE2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173" y="1671315"/>
            <a:ext cx="9299654" cy="344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0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7C315-4E58-EF01-7DE7-EC12C880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FFC4CC-C440-7796-80E4-8BA6F5DF0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878" y="862213"/>
            <a:ext cx="10744244" cy="5133573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91139C-61EA-DB78-4E61-78830A73CD5C}"/>
              </a:ext>
            </a:extLst>
          </p:cNvPr>
          <p:cNvSpPr/>
          <p:nvPr/>
        </p:nvSpPr>
        <p:spPr>
          <a:xfrm>
            <a:off x="1097280" y="2100999"/>
            <a:ext cx="10244488" cy="1155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8DDC96-353C-B6BA-B3C8-0C895B991543}"/>
              </a:ext>
            </a:extLst>
          </p:cNvPr>
          <p:cNvSpPr/>
          <p:nvPr/>
        </p:nvSpPr>
        <p:spPr>
          <a:xfrm>
            <a:off x="1097280" y="4010526"/>
            <a:ext cx="10058400" cy="1411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43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058779"/>
            <a:ext cx="10126190" cy="5069305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existe trois formes d'ondes sismiques 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ondes P 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(Primaire) : sont les plus rapide, elles se propagent dans </a:t>
            </a:r>
            <a:r>
              <a:rPr lang="fr-FR" sz="32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tous les milieux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32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ondes S 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(Secondaire) : arrivent après les ondes P, elles ne se propagent pas dans </a:t>
            </a:r>
            <a:r>
              <a:rPr lang="fr-FR" sz="32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milieux liquides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fr-FR" sz="3200" b="1" dirty="0">
                <a:solidFill>
                  <a:srgbClr val="FF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ondes L 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(Longue) : Les plus tardives, mais sont de plus grande amplitude. Elles se propagent </a:t>
            </a:r>
            <a:r>
              <a:rPr lang="fr-FR" sz="32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à la surface 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la terre et provoquent tous les dégâts liés aux tremblements de terre.</a:t>
            </a:r>
          </a:p>
          <a:p>
            <a:pPr marL="0" indent="0">
              <a:buNone/>
            </a:pP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1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IV) La structure interne de la terre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18590"/>
            <a:ext cx="9956068" cy="39801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dirty="0">
                <a:solidFill>
                  <a:schemeClr val="tx1"/>
                </a:solidFill>
              </a:rPr>
              <a:t>L’étude de la propagation des ondes sismiques a permis la connaissance de la structure interne du globe terrestre.</a:t>
            </a:r>
          </a:p>
          <a:p>
            <a:pPr marL="0" indent="0" algn="just">
              <a:buNone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226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DB45AF-4D0B-4A58-A00B-D29C35F5E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276" y="165310"/>
            <a:ext cx="8773448" cy="65273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94E0ED-6D5D-7AF6-09B2-CC5B61FC5B0B}"/>
              </a:ext>
            </a:extLst>
          </p:cNvPr>
          <p:cNvSpPr/>
          <p:nvPr/>
        </p:nvSpPr>
        <p:spPr>
          <a:xfrm>
            <a:off x="6941127" y="4475018"/>
            <a:ext cx="1205346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044BBE-305E-BAF3-A659-C56B12DCAE09}"/>
              </a:ext>
            </a:extLst>
          </p:cNvPr>
          <p:cNvSpPr/>
          <p:nvPr/>
        </p:nvSpPr>
        <p:spPr>
          <a:xfrm>
            <a:off x="8711925" y="4509654"/>
            <a:ext cx="1205346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754A8D-EBE9-BC4F-F1A7-DB9FDA44417E}"/>
              </a:ext>
            </a:extLst>
          </p:cNvPr>
          <p:cNvSpPr/>
          <p:nvPr/>
        </p:nvSpPr>
        <p:spPr>
          <a:xfrm>
            <a:off x="3380509" y="5181600"/>
            <a:ext cx="1205346" cy="318653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1AEF9C-6D9B-D4A9-BE48-8CA1AF238B24}"/>
              </a:ext>
            </a:extLst>
          </p:cNvPr>
          <p:cNvSpPr/>
          <p:nvPr/>
        </p:nvSpPr>
        <p:spPr>
          <a:xfrm>
            <a:off x="5943600" y="5264726"/>
            <a:ext cx="415636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51E74F-AB81-7D2A-6141-88FF992EC614}"/>
              </a:ext>
            </a:extLst>
          </p:cNvPr>
          <p:cNvSpPr/>
          <p:nvPr/>
        </p:nvSpPr>
        <p:spPr>
          <a:xfrm>
            <a:off x="5555674" y="5978708"/>
            <a:ext cx="803562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0B4F6F-2410-4B7B-7BF8-35149BA814C6}"/>
              </a:ext>
            </a:extLst>
          </p:cNvPr>
          <p:cNvSpPr/>
          <p:nvPr/>
        </p:nvSpPr>
        <p:spPr>
          <a:xfrm>
            <a:off x="5694219" y="6217935"/>
            <a:ext cx="665017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EA3B85-D395-F71A-55AF-7D453D518E8F}"/>
              </a:ext>
            </a:extLst>
          </p:cNvPr>
          <p:cNvSpPr/>
          <p:nvPr/>
        </p:nvSpPr>
        <p:spPr>
          <a:xfrm>
            <a:off x="7315200" y="5181601"/>
            <a:ext cx="2438400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707B3C-77E9-661B-2C13-72E900ADCAAF}"/>
              </a:ext>
            </a:extLst>
          </p:cNvPr>
          <p:cNvSpPr/>
          <p:nvPr/>
        </p:nvSpPr>
        <p:spPr>
          <a:xfrm>
            <a:off x="7315200" y="5430984"/>
            <a:ext cx="2438400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EA7CBF-9800-D705-07F0-16F740EF673B}"/>
              </a:ext>
            </a:extLst>
          </p:cNvPr>
          <p:cNvSpPr/>
          <p:nvPr/>
        </p:nvSpPr>
        <p:spPr>
          <a:xfrm>
            <a:off x="7326466" y="5680366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856FD5-3292-7367-1B0C-36C1CBF06F73}"/>
              </a:ext>
            </a:extLst>
          </p:cNvPr>
          <p:cNvSpPr/>
          <p:nvPr/>
        </p:nvSpPr>
        <p:spPr>
          <a:xfrm>
            <a:off x="7326465" y="5915894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7F9AD8-3C6F-6744-AC9D-5DB2F09D72C7}"/>
              </a:ext>
            </a:extLst>
          </p:cNvPr>
          <p:cNvSpPr/>
          <p:nvPr/>
        </p:nvSpPr>
        <p:spPr>
          <a:xfrm>
            <a:off x="7326465" y="6144963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7EC95F-F6D7-0FB0-6F15-E02BA5080A2D}"/>
              </a:ext>
            </a:extLst>
          </p:cNvPr>
          <p:cNvSpPr/>
          <p:nvPr/>
        </p:nvSpPr>
        <p:spPr>
          <a:xfrm>
            <a:off x="7340315" y="6380493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1330D6-ABF0-D40F-CDF4-03962CCEBB9F}"/>
              </a:ext>
            </a:extLst>
          </p:cNvPr>
          <p:cNvSpPr txBox="1"/>
          <p:nvPr/>
        </p:nvSpPr>
        <p:spPr>
          <a:xfrm>
            <a:off x="11413905" y="5836436"/>
            <a:ext cx="1556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p33</a:t>
            </a:r>
          </a:p>
        </p:txBody>
      </p:sp>
    </p:spTree>
    <p:extLst>
      <p:ext uri="{BB962C8B-B14F-4D97-AF65-F5344CB8AC3E}">
        <p14:creationId xmlns:p14="http://schemas.microsoft.com/office/powerpoint/2010/main" val="210507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34B5A7-BCF7-517A-25F4-B43A515CB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4211" y="66012"/>
            <a:ext cx="8594895" cy="6791988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1CB4A1-C9AB-1042-20B2-D08E3FC131DE}"/>
              </a:ext>
            </a:extLst>
          </p:cNvPr>
          <p:cNvSpPr/>
          <p:nvPr/>
        </p:nvSpPr>
        <p:spPr>
          <a:xfrm>
            <a:off x="2382981" y="2022764"/>
            <a:ext cx="1454728" cy="263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9E9C48-FD91-C745-A7BF-81998B436882}"/>
              </a:ext>
            </a:extLst>
          </p:cNvPr>
          <p:cNvSpPr/>
          <p:nvPr/>
        </p:nvSpPr>
        <p:spPr>
          <a:xfrm>
            <a:off x="4225636" y="2050473"/>
            <a:ext cx="2119746" cy="263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8DF31B-AA6B-2EAD-66E1-50CB8939D698}"/>
              </a:ext>
            </a:extLst>
          </p:cNvPr>
          <p:cNvSpPr/>
          <p:nvPr/>
        </p:nvSpPr>
        <p:spPr>
          <a:xfrm>
            <a:off x="6733309" y="2050473"/>
            <a:ext cx="2119746" cy="2632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74C4FB-AFE0-AA7F-96C0-A3DE680B6D05}"/>
              </a:ext>
            </a:extLst>
          </p:cNvPr>
          <p:cNvSpPr/>
          <p:nvPr/>
        </p:nvSpPr>
        <p:spPr>
          <a:xfrm>
            <a:off x="1992893" y="2895600"/>
            <a:ext cx="7746851" cy="101138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6BFB37-F2AE-2363-FCBE-27F745E14328}"/>
              </a:ext>
            </a:extLst>
          </p:cNvPr>
          <p:cNvSpPr/>
          <p:nvPr/>
        </p:nvSpPr>
        <p:spPr>
          <a:xfrm>
            <a:off x="1992892" y="4384964"/>
            <a:ext cx="7746851" cy="7306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815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DB45AF-4D0B-4A58-A00B-D29C35F5E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276" y="165310"/>
            <a:ext cx="8773448" cy="65273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C94E0ED-6D5D-7AF6-09B2-CC5B61FC5B0B}"/>
              </a:ext>
            </a:extLst>
          </p:cNvPr>
          <p:cNvSpPr/>
          <p:nvPr/>
        </p:nvSpPr>
        <p:spPr>
          <a:xfrm>
            <a:off x="6941127" y="4475018"/>
            <a:ext cx="1205346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044BBE-305E-BAF3-A659-C56B12DCAE09}"/>
              </a:ext>
            </a:extLst>
          </p:cNvPr>
          <p:cNvSpPr/>
          <p:nvPr/>
        </p:nvSpPr>
        <p:spPr>
          <a:xfrm>
            <a:off x="8711925" y="4509654"/>
            <a:ext cx="1205346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754A8D-EBE9-BC4F-F1A7-DB9FDA44417E}"/>
              </a:ext>
            </a:extLst>
          </p:cNvPr>
          <p:cNvSpPr/>
          <p:nvPr/>
        </p:nvSpPr>
        <p:spPr>
          <a:xfrm>
            <a:off x="3380509" y="5181600"/>
            <a:ext cx="1205346" cy="318653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1AEF9C-6D9B-D4A9-BE48-8CA1AF238B24}"/>
              </a:ext>
            </a:extLst>
          </p:cNvPr>
          <p:cNvSpPr/>
          <p:nvPr/>
        </p:nvSpPr>
        <p:spPr>
          <a:xfrm>
            <a:off x="5943600" y="5264726"/>
            <a:ext cx="415636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51E74F-AB81-7D2A-6141-88FF992EC614}"/>
              </a:ext>
            </a:extLst>
          </p:cNvPr>
          <p:cNvSpPr/>
          <p:nvPr/>
        </p:nvSpPr>
        <p:spPr>
          <a:xfrm>
            <a:off x="5555674" y="5978708"/>
            <a:ext cx="803562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0B4F6F-2410-4B7B-7BF8-35149BA814C6}"/>
              </a:ext>
            </a:extLst>
          </p:cNvPr>
          <p:cNvSpPr/>
          <p:nvPr/>
        </p:nvSpPr>
        <p:spPr>
          <a:xfrm>
            <a:off x="5694219" y="6217935"/>
            <a:ext cx="665017" cy="235527"/>
          </a:xfrm>
          <a:prstGeom prst="rect">
            <a:avLst/>
          </a:prstGeom>
          <a:solidFill>
            <a:srgbClr val="F2F9FE"/>
          </a:solidFill>
          <a:ln>
            <a:solidFill>
              <a:srgbClr val="F2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EA3B85-D395-F71A-55AF-7D453D518E8F}"/>
              </a:ext>
            </a:extLst>
          </p:cNvPr>
          <p:cNvSpPr/>
          <p:nvPr/>
        </p:nvSpPr>
        <p:spPr>
          <a:xfrm>
            <a:off x="7315200" y="5181601"/>
            <a:ext cx="2438400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707B3C-77E9-661B-2C13-72E900ADCAAF}"/>
              </a:ext>
            </a:extLst>
          </p:cNvPr>
          <p:cNvSpPr/>
          <p:nvPr/>
        </p:nvSpPr>
        <p:spPr>
          <a:xfrm>
            <a:off x="7315200" y="5430984"/>
            <a:ext cx="2438400" cy="2355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EA7CBF-9800-D705-07F0-16F740EF673B}"/>
              </a:ext>
            </a:extLst>
          </p:cNvPr>
          <p:cNvSpPr/>
          <p:nvPr/>
        </p:nvSpPr>
        <p:spPr>
          <a:xfrm>
            <a:off x="7326466" y="5680366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856FD5-3292-7367-1B0C-36C1CBF06F73}"/>
              </a:ext>
            </a:extLst>
          </p:cNvPr>
          <p:cNvSpPr/>
          <p:nvPr/>
        </p:nvSpPr>
        <p:spPr>
          <a:xfrm>
            <a:off x="7326465" y="5915894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7F9AD8-3C6F-6744-AC9D-5DB2F09D72C7}"/>
              </a:ext>
            </a:extLst>
          </p:cNvPr>
          <p:cNvSpPr/>
          <p:nvPr/>
        </p:nvSpPr>
        <p:spPr>
          <a:xfrm>
            <a:off x="7326465" y="6144963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7EC95F-F6D7-0FB0-6F15-E02BA5080A2D}"/>
              </a:ext>
            </a:extLst>
          </p:cNvPr>
          <p:cNvSpPr/>
          <p:nvPr/>
        </p:nvSpPr>
        <p:spPr>
          <a:xfrm>
            <a:off x="7340315" y="6380493"/>
            <a:ext cx="2438400" cy="2078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8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18592"/>
            <a:ext cx="9956068" cy="39801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200" dirty="0">
                <a:solidFill>
                  <a:schemeClr val="tx1"/>
                </a:solidFill>
              </a:rPr>
              <a:t>La vitesse des ondes sismiques </a:t>
            </a:r>
            <a:r>
              <a:rPr lang="fr-FR" sz="3200" b="1" dirty="0">
                <a:solidFill>
                  <a:schemeClr val="tx1"/>
                </a:solidFill>
              </a:rPr>
              <a:t>n’est pas constante </a:t>
            </a:r>
            <a:r>
              <a:rPr lang="fr-FR" sz="3200" dirty="0">
                <a:solidFill>
                  <a:schemeClr val="tx1"/>
                </a:solidFill>
              </a:rPr>
              <a:t>à l’intérieur de la terre; un </a:t>
            </a:r>
            <a:r>
              <a:rPr lang="fr-FR" sz="3200" b="1" dirty="0">
                <a:solidFill>
                  <a:srgbClr val="7030A0"/>
                </a:solidFill>
              </a:rPr>
              <a:t>ralentissement</a:t>
            </a:r>
            <a:r>
              <a:rPr lang="fr-FR" sz="3200" dirty="0">
                <a:solidFill>
                  <a:schemeClr val="tx1"/>
                </a:solidFill>
              </a:rPr>
              <a:t> de la vitesse des ondes sismiques traduit une </a:t>
            </a:r>
            <a:r>
              <a:rPr lang="fr-FR" sz="3200" b="1" dirty="0">
                <a:solidFill>
                  <a:srgbClr val="7030A0"/>
                </a:solidFill>
              </a:rPr>
              <a:t>diminution</a:t>
            </a:r>
            <a:r>
              <a:rPr lang="fr-FR" sz="3200" dirty="0">
                <a:solidFill>
                  <a:schemeClr val="tx1"/>
                </a:solidFill>
              </a:rPr>
              <a:t> de la rigidité des roches qu’elles traversent.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02CED6D-C72E-0798-CAEC-79890EE53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Conclusion :</a:t>
            </a:r>
            <a:r>
              <a:rPr lang="fr-FR" b="1" dirty="0">
                <a:solidFill>
                  <a:schemeClr val="tx1"/>
                </a:solidFill>
                <a:latin typeface="+mn-lt"/>
              </a:rPr>
              <a:t> </a:t>
            </a:r>
            <a:endParaRPr lang="fr-FR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5394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/>
          <a:lstStyle/>
          <a:p>
            <a:r>
              <a:rPr lang="fr-FR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Notion de la discontinuité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061326"/>
            <a:ext cx="10537036" cy="42424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chemeClr val="tx1"/>
                </a:solidFill>
              </a:rPr>
              <a:t>La discontinuité </a:t>
            </a:r>
            <a:r>
              <a:rPr lang="fr-FR" sz="2800" dirty="0">
                <a:solidFill>
                  <a:schemeClr val="tx1"/>
                </a:solidFill>
              </a:rPr>
              <a:t>est une surface qui sépare deux enveloppes terrestres. Elle se caractérise par une variation brutale de la vitesse des ondes sismiques.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On distingue trois discontinuités :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- La discontinuité de </a:t>
            </a:r>
            <a:r>
              <a:rPr lang="fr-FR" sz="2800" b="1" dirty="0">
                <a:solidFill>
                  <a:schemeClr val="tx1"/>
                </a:solidFill>
              </a:rPr>
              <a:t>MOHO</a:t>
            </a:r>
            <a:r>
              <a:rPr lang="fr-FR" sz="2800" dirty="0">
                <a:solidFill>
                  <a:schemeClr val="tx1"/>
                </a:solidFill>
              </a:rPr>
              <a:t> : entre la </a:t>
            </a:r>
            <a:r>
              <a:rPr lang="fr-FR" sz="2800" u="sng" dirty="0">
                <a:solidFill>
                  <a:schemeClr val="tx1"/>
                </a:solidFill>
              </a:rPr>
              <a:t>croute terrestre </a:t>
            </a:r>
            <a:r>
              <a:rPr lang="fr-FR" sz="2800" dirty="0">
                <a:solidFill>
                  <a:schemeClr val="tx1"/>
                </a:solidFill>
              </a:rPr>
              <a:t>et le </a:t>
            </a:r>
            <a:r>
              <a:rPr lang="fr-FR" sz="2800" u="sng" dirty="0">
                <a:solidFill>
                  <a:schemeClr val="tx1"/>
                </a:solidFill>
              </a:rPr>
              <a:t>manteau</a:t>
            </a:r>
            <a:r>
              <a:rPr lang="fr-FR" sz="28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- La discontinuité de </a:t>
            </a:r>
            <a:r>
              <a:rPr lang="fr-FR" sz="2800" b="1" dirty="0">
                <a:solidFill>
                  <a:schemeClr val="tx1"/>
                </a:solidFill>
              </a:rPr>
              <a:t>Gutenberg</a:t>
            </a:r>
            <a:r>
              <a:rPr lang="fr-FR" sz="2800" dirty="0">
                <a:solidFill>
                  <a:schemeClr val="tx1"/>
                </a:solidFill>
              </a:rPr>
              <a:t> : entre le </a:t>
            </a:r>
            <a:r>
              <a:rPr lang="fr-FR" sz="2800" u="sng" dirty="0">
                <a:solidFill>
                  <a:schemeClr val="tx1"/>
                </a:solidFill>
              </a:rPr>
              <a:t>manteau</a:t>
            </a:r>
            <a:r>
              <a:rPr lang="fr-FR" sz="2800" dirty="0">
                <a:solidFill>
                  <a:schemeClr val="tx1"/>
                </a:solidFill>
              </a:rPr>
              <a:t> et le noyau.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- La discontinuité de </a:t>
            </a:r>
            <a:r>
              <a:rPr lang="fr-FR" sz="2800" b="1" dirty="0">
                <a:solidFill>
                  <a:schemeClr val="tx1"/>
                </a:solidFill>
              </a:rPr>
              <a:t>Lehmann</a:t>
            </a:r>
            <a:r>
              <a:rPr lang="fr-FR" sz="2800" dirty="0">
                <a:solidFill>
                  <a:schemeClr val="tx1"/>
                </a:solidFill>
              </a:rPr>
              <a:t> : entre le </a:t>
            </a:r>
            <a:r>
              <a:rPr lang="fr-FR" sz="2800" u="sng" dirty="0">
                <a:solidFill>
                  <a:schemeClr val="tx1"/>
                </a:solidFill>
              </a:rPr>
              <a:t>noyau interne </a:t>
            </a:r>
            <a:r>
              <a:rPr lang="fr-FR" sz="2800" dirty="0">
                <a:solidFill>
                  <a:schemeClr val="tx1"/>
                </a:solidFill>
              </a:rPr>
              <a:t>et le </a:t>
            </a:r>
            <a:r>
              <a:rPr lang="fr-FR" sz="2800" u="sng" dirty="0">
                <a:solidFill>
                  <a:schemeClr val="tx1"/>
                </a:solidFill>
              </a:rPr>
              <a:t>noyau externe </a:t>
            </a:r>
          </a:p>
        </p:txBody>
      </p:sp>
    </p:spTree>
    <p:extLst>
      <p:ext uri="{BB962C8B-B14F-4D97-AF65-F5344CB8AC3E}">
        <p14:creationId xmlns:p14="http://schemas.microsoft.com/office/powerpoint/2010/main" val="306809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E87F36C-6DEF-42A4-B8E0-89444EB89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083" y="165310"/>
            <a:ext cx="8773448" cy="652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51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Les enveloppes du globe terrestre :</a:t>
            </a:r>
          </a:p>
        </p:txBody>
      </p:sp>
      <p:pic>
        <p:nvPicPr>
          <p:cNvPr id="4" name="Picture 3" descr="Red alert button">
            <a:hlinkClick r:id="rId2" action="ppaction://hlinkfile"/>
            <a:extLst>
              <a:ext uri="{FF2B5EF4-FFF2-40B4-BE49-F238E27FC236}">
                <a16:creationId xmlns:a16="http://schemas.microsoft.com/office/drawing/2014/main" id="{C66A3F1A-927C-A032-C545-F747690C2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564" y="3056046"/>
            <a:ext cx="2630872" cy="19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597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2B3DB7-DD94-4894-9F45-42D1DC0A6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5633" y="416560"/>
            <a:ext cx="8041977" cy="62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43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30D682D-1D75-2B8E-14C2-2AA0CFB20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17" y="470844"/>
            <a:ext cx="10578123" cy="61485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FA8273-06BD-AF9C-6CC7-2D53D9EF9199}"/>
              </a:ext>
            </a:extLst>
          </p:cNvPr>
          <p:cNvSpPr/>
          <p:nvPr/>
        </p:nvSpPr>
        <p:spPr>
          <a:xfrm>
            <a:off x="450907" y="390144"/>
            <a:ext cx="5825613" cy="614853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288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12691"/>
            <a:ext cx="10232515" cy="44323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600" b="1" dirty="0">
                <a:solidFill>
                  <a:schemeClr val="tx1"/>
                </a:solidFill>
              </a:rPr>
              <a:t>- La croûte terrestre </a:t>
            </a:r>
            <a:r>
              <a:rPr lang="fr-FR" sz="2600" dirty="0">
                <a:solidFill>
                  <a:schemeClr val="tx1"/>
                </a:solidFill>
              </a:rPr>
              <a:t>: composé constituée de croûte continentale d’une épaisseur moyenne de 30Km et de la croûte océanique d’épaisseur entre 8-10 Km</a:t>
            </a:r>
          </a:p>
          <a:p>
            <a:pPr marL="0" indent="0">
              <a:buNone/>
            </a:pPr>
            <a:r>
              <a:rPr lang="fr-FR" sz="2600" b="1" dirty="0">
                <a:solidFill>
                  <a:schemeClr val="tx1"/>
                </a:solidFill>
              </a:rPr>
              <a:t>- Le manteau supérieur </a:t>
            </a:r>
            <a:r>
              <a:rPr lang="fr-FR" sz="2600" dirty="0">
                <a:solidFill>
                  <a:schemeClr val="tx1"/>
                </a:solidFill>
              </a:rPr>
              <a:t>: partie solide formant avec la croûte terrestre la </a:t>
            </a:r>
            <a:r>
              <a:rPr lang="fr-FR" sz="2600" b="1" u="sng" dirty="0">
                <a:solidFill>
                  <a:schemeClr val="tx1"/>
                </a:solidFill>
              </a:rPr>
              <a:t>lithosphère</a:t>
            </a:r>
            <a:r>
              <a:rPr lang="fr-FR" sz="2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fr-FR" sz="2600" b="1" dirty="0">
                <a:solidFill>
                  <a:schemeClr val="tx1"/>
                </a:solidFill>
              </a:rPr>
              <a:t>- Le manteau moyen </a:t>
            </a:r>
            <a:r>
              <a:rPr lang="fr-FR" sz="2600" dirty="0">
                <a:solidFill>
                  <a:schemeClr val="tx1"/>
                </a:solidFill>
              </a:rPr>
              <a:t>: ou </a:t>
            </a:r>
            <a:r>
              <a:rPr lang="fr-FR" sz="2600" b="1" u="sng" dirty="0">
                <a:solidFill>
                  <a:schemeClr val="tx1"/>
                </a:solidFill>
              </a:rPr>
              <a:t>l’asthénosphère</a:t>
            </a:r>
            <a:r>
              <a:rPr lang="fr-FR" sz="2600" dirty="0">
                <a:solidFill>
                  <a:schemeClr val="tx1"/>
                </a:solidFill>
              </a:rPr>
              <a:t> il est moins solide (visqueux ou Plastique).</a:t>
            </a:r>
          </a:p>
          <a:p>
            <a:pPr marL="0" indent="0">
              <a:buNone/>
            </a:pPr>
            <a:r>
              <a:rPr lang="fr-FR" sz="2600" b="1" dirty="0">
                <a:solidFill>
                  <a:schemeClr val="tx1"/>
                </a:solidFill>
              </a:rPr>
              <a:t>- Le manteau inferieur </a:t>
            </a:r>
            <a:r>
              <a:rPr lang="fr-FR" sz="2600" dirty="0">
                <a:solidFill>
                  <a:schemeClr val="tx1"/>
                </a:solidFill>
              </a:rPr>
              <a:t>: partie solide.</a:t>
            </a:r>
          </a:p>
          <a:p>
            <a:pPr marL="0" indent="0">
              <a:buNone/>
            </a:pPr>
            <a:r>
              <a:rPr lang="fr-FR" sz="2600" b="1" dirty="0">
                <a:solidFill>
                  <a:schemeClr val="tx1"/>
                </a:solidFill>
              </a:rPr>
              <a:t>- Le noyau externe </a:t>
            </a:r>
            <a:r>
              <a:rPr lang="fr-FR" sz="2600" dirty="0">
                <a:solidFill>
                  <a:schemeClr val="tx1"/>
                </a:solidFill>
              </a:rPr>
              <a:t>: partie liquide.</a:t>
            </a:r>
          </a:p>
          <a:p>
            <a:pPr marL="0" indent="0">
              <a:buNone/>
            </a:pPr>
            <a:r>
              <a:rPr lang="fr-FR" sz="2600" b="1" dirty="0">
                <a:solidFill>
                  <a:schemeClr val="tx1"/>
                </a:solidFill>
              </a:rPr>
              <a:t>- Le noyau interne </a:t>
            </a:r>
            <a:r>
              <a:rPr lang="fr-FR" sz="2600" dirty="0">
                <a:solidFill>
                  <a:schemeClr val="tx1"/>
                </a:solidFill>
              </a:rPr>
              <a:t>: partie solide.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175E3F-9DCA-0340-822D-CE9AC266A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solidFill>
                  <a:schemeClr val="tx1"/>
                </a:solidFill>
              </a:rPr>
              <a:t>Les principales enveloppes du globe terrestre sont :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86783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10690682" cy="72848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V)	La relation entre les séismes et la tectonique des plaques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02054"/>
            <a:ext cx="10232515" cy="39801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La carte de la répartition mondiale des séismes actifs montre une concordance entre les limites des plaques lithosphériques et la répartition mondiale des séismes.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Certains séismes se localisent au niveau des </a:t>
            </a:r>
            <a:r>
              <a:rPr lang="fr-FR" sz="3200" b="1" dirty="0">
                <a:solidFill>
                  <a:schemeClr val="tx1"/>
                </a:solidFill>
              </a:rPr>
              <a:t>zones de convergence </a:t>
            </a:r>
            <a:r>
              <a:rPr lang="fr-FR" sz="3200" dirty="0">
                <a:solidFill>
                  <a:schemeClr val="tx1"/>
                </a:solidFill>
              </a:rPr>
              <a:t>d’autres se trouvent au niveau des </a:t>
            </a:r>
            <a:r>
              <a:rPr lang="fr-FR" sz="3200" b="1" dirty="0">
                <a:solidFill>
                  <a:schemeClr val="tx1"/>
                </a:solidFill>
              </a:rPr>
              <a:t>zones de divergence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Picture 3" descr="Red alert button">
            <a:hlinkClick r:id="rId2" action="ppaction://hlinkfile"/>
            <a:extLst>
              <a:ext uri="{FF2B5EF4-FFF2-40B4-BE49-F238E27FC236}">
                <a16:creationId xmlns:a16="http://schemas.microsoft.com/office/drawing/2014/main" id="{C4A491D4-1F10-34BB-B110-3704C2D09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1128" y="4884846"/>
            <a:ext cx="2630872" cy="19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A6D36D-DC5B-63D2-FE86-14B16A925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86603"/>
            <a:ext cx="10554393" cy="1450757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1) Les séismes au niveau de la dorsale océanique (zones de divergence) :</a:t>
            </a:r>
          </a:p>
        </p:txBody>
      </p:sp>
    </p:spTree>
    <p:extLst>
      <p:ext uri="{BB962C8B-B14F-4D97-AF65-F5344CB8AC3E}">
        <p14:creationId xmlns:p14="http://schemas.microsoft.com/office/powerpoint/2010/main" val="10947092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433678A-43CD-49A5-8081-6871E6448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37" y="129453"/>
            <a:ext cx="10784802" cy="60763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BACE92-FA68-35BA-AF5D-00243A7C1811}"/>
              </a:ext>
            </a:extLst>
          </p:cNvPr>
          <p:cNvSpPr txBox="1"/>
          <p:nvPr/>
        </p:nvSpPr>
        <p:spPr>
          <a:xfrm>
            <a:off x="11413905" y="5836436"/>
            <a:ext cx="1556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p35</a:t>
            </a:r>
          </a:p>
        </p:txBody>
      </p:sp>
    </p:spTree>
    <p:extLst>
      <p:ext uri="{BB962C8B-B14F-4D97-AF65-F5344CB8AC3E}">
        <p14:creationId xmlns:p14="http://schemas.microsoft.com/office/powerpoint/2010/main" val="21213960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2174FA-5AF6-7D65-CF81-43D9C5103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9617" y="286603"/>
            <a:ext cx="8213725" cy="5918981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22FD9F-805C-25BD-316B-B47D6B0081E1}"/>
              </a:ext>
            </a:extLst>
          </p:cNvPr>
          <p:cNvSpPr/>
          <p:nvPr/>
        </p:nvSpPr>
        <p:spPr>
          <a:xfrm>
            <a:off x="2639961" y="663677"/>
            <a:ext cx="4896465" cy="47194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776F86-09FA-B3FE-05BC-CF31A1082A50}"/>
              </a:ext>
            </a:extLst>
          </p:cNvPr>
          <p:cNvSpPr/>
          <p:nvPr/>
        </p:nvSpPr>
        <p:spPr>
          <a:xfrm>
            <a:off x="2231923" y="1566277"/>
            <a:ext cx="7590503" cy="5481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6E163-C393-AA07-592F-B0BC947C77B4}"/>
              </a:ext>
            </a:extLst>
          </p:cNvPr>
          <p:cNvSpPr/>
          <p:nvPr/>
        </p:nvSpPr>
        <p:spPr>
          <a:xfrm>
            <a:off x="2019617" y="3017034"/>
            <a:ext cx="7590503" cy="9355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D5861F-2DDD-FFB9-28BF-61D64FB63729}"/>
              </a:ext>
            </a:extLst>
          </p:cNvPr>
          <p:cNvSpPr/>
          <p:nvPr/>
        </p:nvSpPr>
        <p:spPr>
          <a:xfrm>
            <a:off x="2019617" y="4599010"/>
            <a:ext cx="7590503" cy="14920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03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16803"/>
            <a:ext cx="10232515" cy="39801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4000" dirty="0">
                <a:solidFill>
                  <a:schemeClr val="tx1"/>
                </a:solidFill>
              </a:rPr>
              <a:t>L’axe de </a:t>
            </a:r>
            <a:r>
              <a:rPr lang="fr-FR" sz="4000" b="1" dirty="0">
                <a:solidFill>
                  <a:schemeClr val="tx1"/>
                </a:solidFill>
              </a:rPr>
              <a:t>la dorsale </a:t>
            </a:r>
            <a:r>
              <a:rPr lang="fr-FR" sz="4000" dirty="0">
                <a:solidFill>
                  <a:schemeClr val="tx1"/>
                </a:solidFill>
              </a:rPr>
              <a:t>ou </a:t>
            </a:r>
            <a:r>
              <a:rPr lang="fr-FR" sz="4000" b="1" dirty="0">
                <a:solidFill>
                  <a:schemeClr val="tx1"/>
                </a:solidFill>
              </a:rPr>
              <a:t>rift</a:t>
            </a:r>
            <a:r>
              <a:rPr lang="fr-FR" sz="4000" dirty="0">
                <a:solidFill>
                  <a:schemeClr val="tx1"/>
                </a:solidFill>
              </a:rPr>
              <a:t> est le siège de nombreux séismes a cause des failles et fractures conséquente à </a:t>
            </a:r>
            <a:r>
              <a:rPr lang="fr-FR" sz="4000" b="1" u="sng" dirty="0">
                <a:solidFill>
                  <a:schemeClr val="tx1"/>
                </a:solidFill>
              </a:rPr>
              <a:t>la distension </a:t>
            </a:r>
            <a:r>
              <a:rPr lang="ar-MA" sz="4000" b="1" u="sng" dirty="0">
                <a:solidFill>
                  <a:schemeClr val="tx1"/>
                </a:solidFill>
              </a:rPr>
              <a:t>التمدد</a:t>
            </a:r>
            <a:r>
              <a:rPr lang="fr-FR" sz="40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endParaRPr lang="fr-F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16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0B600C-A140-D9CF-CDA9-496D40538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Les séismes au niveau de Subduction (zones de convergence) :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109383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B62BA8-0BF7-41F8-8EF8-A55880A1D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2053" y="228600"/>
            <a:ext cx="8901471" cy="6400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E2E35-DC41-06AF-ED03-9A7F7E2EA29B}"/>
              </a:ext>
            </a:extLst>
          </p:cNvPr>
          <p:cNvSpPr txBox="1"/>
          <p:nvPr/>
        </p:nvSpPr>
        <p:spPr>
          <a:xfrm>
            <a:off x="11148434" y="5762694"/>
            <a:ext cx="1556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p34</a:t>
            </a:r>
          </a:p>
        </p:txBody>
      </p:sp>
    </p:spTree>
    <p:extLst>
      <p:ext uri="{BB962C8B-B14F-4D97-AF65-F5344CB8AC3E}">
        <p14:creationId xmlns:p14="http://schemas.microsoft.com/office/powerpoint/2010/main" val="27793639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04736"/>
            <a:ext cx="10232515" cy="3980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dirty="0">
                <a:solidFill>
                  <a:schemeClr val="tx1"/>
                </a:solidFill>
              </a:rPr>
              <a:t>Au niveau des </a:t>
            </a:r>
            <a:r>
              <a:rPr lang="fr-FR" sz="3600" b="1" dirty="0">
                <a:solidFill>
                  <a:schemeClr val="tx1"/>
                </a:solidFill>
              </a:rPr>
              <a:t>zones de convergence</a:t>
            </a:r>
            <a:r>
              <a:rPr lang="fr-FR" sz="3600" dirty="0">
                <a:solidFill>
                  <a:schemeClr val="tx1"/>
                </a:solidFill>
              </a:rPr>
              <a:t>, la plaque océanique dense plonge sous une autre plaque moins dense (plaque continentale) on appelle ce phénomène </a:t>
            </a:r>
            <a:r>
              <a:rPr lang="fr-FR" sz="3600" b="1" u="sng" dirty="0">
                <a:solidFill>
                  <a:schemeClr val="tx1"/>
                </a:solidFill>
              </a:rPr>
              <a:t>la subduction</a:t>
            </a:r>
            <a:r>
              <a:rPr lang="fr-FR" sz="3600" b="1" dirty="0">
                <a:solidFill>
                  <a:schemeClr val="tx1"/>
                </a:solidFill>
              </a:rPr>
              <a:t> </a:t>
            </a:r>
            <a:r>
              <a:rPr lang="fr-FR" sz="3600" dirty="0">
                <a:solidFill>
                  <a:schemeClr val="tx1"/>
                </a:solidFill>
              </a:rPr>
              <a:t>et est à l’origine des séismes.</a:t>
            </a:r>
          </a:p>
        </p:txBody>
      </p:sp>
    </p:spTree>
    <p:extLst>
      <p:ext uri="{BB962C8B-B14F-4D97-AF65-F5344CB8AC3E}">
        <p14:creationId xmlns:p14="http://schemas.microsoft.com/office/powerpoint/2010/main" val="421637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59429"/>
            <a:ext cx="9105577" cy="728480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rgbClr val="FF0000"/>
                </a:solidFill>
                <a:latin typeface="+mn-lt"/>
              </a:rPr>
              <a:t>BILAN :</a:t>
            </a:r>
            <a:endParaRPr lang="fr-FR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1957335"/>
            <a:ext cx="10319291" cy="4266484"/>
          </a:xfrm>
          <a:ln>
            <a:noFill/>
          </a:ln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La tectonique des plaques est à l’origine de 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Forces de </a:t>
            </a:r>
            <a:r>
              <a:rPr lang="fr-FR" sz="3200" b="1" u="sng" dirty="0">
                <a:solidFill>
                  <a:schemeClr val="tx1"/>
                </a:solidFill>
              </a:rPr>
              <a:t>compression </a:t>
            </a:r>
            <a:r>
              <a:rPr lang="ar-MA" sz="3200" b="1" u="sng" dirty="0">
                <a:solidFill>
                  <a:schemeClr val="tx1"/>
                </a:solidFill>
              </a:rPr>
              <a:t>قوى </a:t>
            </a:r>
            <a:r>
              <a:rPr lang="ar-MA" sz="3200" b="1" u="sng" dirty="0" err="1">
                <a:solidFill>
                  <a:schemeClr val="tx1"/>
                </a:solidFill>
              </a:rPr>
              <a:t>إنضغاطية</a:t>
            </a:r>
            <a:r>
              <a:rPr lang="fr-FR" sz="3200" dirty="0">
                <a:solidFill>
                  <a:schemeClr val="tx1"/>
                </a:solidFill>
              </a:rPr>
              <a:t> au niveau des fosses océaniques (zones de convergence).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solidFill>
                  <a:schemeClr val="tx1"/>
                </a:solidFill>
              </a:rPr>
              <a:t> Forces de </a:t>
            </a:r>
            <a:r>
              <a:rPr lang="fr-FR" sz="3200" b="1" u="sng" dirty="0">
                <a:solidFill>
                  <a:schemeClr val="tx1"/>
                </a:solidFill>
              </a:rPr>
              <a:t>distension</a:t>
            </a:r>
            <a:r>
              <a:rPr lang="ar-MA" sz="3200" b="1" u="sng" dirty="0">
                <a:solidFill>
                  <a:schemeClr val="tx1"/>
                </a:solidFill>
              </a:rPr>
              <a:t>قوى تمددية </a:t>
            </a:r>
            <a:r>
              <a:rPr lang="fr-FR" sz="3200" dirty="0">
                <a:solidFill>
                  <a:schemeClr val="tx1"/>
                </a:solidFill>
              </a:rPr>
              <a:t> au niveau des dorsales océaniques (zones de divergence</a:t>
            </a:r>
            <a:r>
              <a:rPr lang="en-US" sz="3200" dirty="0">
                <a:solidFill>
                  <a:schemeClr val="tx1"/>
                </a:solidFill>
              </a:rPr>
              <a:t>)</a:t>
            </a:r>
            <a:r>
              <a:rPr lang="fr-FR" sz="32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Ces forces aboutissent à l’apparition de failles et ainsi de séismes.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L’étude de ces séismes a permis donc de déterminer la structure interne du globe.</a:t>
            </a:r>
          </a:p>
        </p:txBody>
      </p:sp>
    </p:spTree>
    <p:extLst>
      <p:ext uri="{BB962C8B-B14F-4D97-AF65-F5344CB8AC3E}">
        <p14:creationId xmlns:p14="http://schemas.microsoft.com/office/powerpoint/2010/main" val="343943302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756</TotalTime>
  <Words>1056</Words>
  <Application>Microsoft Office PowerPoint</Application>
  <PresentationFormat>Widescreen</PresentationFormat>
  <Paragraphs>120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Wingdings</vt:lpstr>
      <vt:lpstr>Retrospect</vt:lpstr>
      <vt:lpstr>Thème Office</vt:lpstr>
      <vt:lpstr>LES SÉISMES ET LEURS RELATIONS AVEC LA TECTONIQUE DES PLAQUES</vt:lpstr>
      <vt:lpstr>PowerPoint Presentation</vt:lpstr>
      <vt:lpstr>Introduction :</vt:lpstr>
      <vt:lpstr>I) L’origine d’un séisme :</vt:lpstr>
      <vt:lpstr>PowerPoint Presentation</vt:lpstr>
      <vt:lpstr>Définition :</vt:lpstr>
      <vt:lpstr>PowerPoint Presentation</vt:lpstr>
      <vt:lpstr>PowerPoint Presentation</vt:lpstr>
      <vt:lpstr>PowerPoint Presentation</vt:lpstr>
      <vt:lpstr>PowerPoint Presentation</vt:lpstr>
      <vt:lpstr>II) l’intensité et la magnitude d’un séisme :</vt:lpstr>
      <vt:lpstr>1) L’intensité d’un séisme (échelle de Mercalli) :</vt:lpstr>
      <vt:lpstr>PowerPoint Presentation</vt:lpstr>
      <vt:lpstr>2) La magnitude d’un séisme (échelle de Richter) :</vt:lpstr>
      <vt:lpstr>Remarque :</vt:lpstr>
      <vt:lpstr>PowerPoint Presentation</vt:lpstr>
      <vt:lpstr>III) Enregistrement et propagation des ondes sismiques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IV) La structure interne de la terre :</vt:lpstr>
      <vt:lpstr>PowerPoint Presentation</vt:lpstr>
      <vt:lpstr>PowerPoint Presentation</vt:lpstr>
      <vt:lpstr>PowerPoint Presentation</vt:lpstr>
      <vt:lpstr>Conclusion : </vt:lpstr>
      <vt:lpstr>1) Notion de la discontinuité :</vt:lpstr>
      <vt:lpstr>PowerPoint Presentation</vt:lpstr>
      <vt:lpstr>2) Les enveloppes du globe terrestre :</vt:lpstr>
      <vt:lpstr>PowerPoint Presentation</vt:lpstr>
      <vt:lpstr>PowerPoint Presentation</vt:lpstr>
      <vt:lpstr>Les principales enveloppes du globe terrestre sont :</vt:lpstr>
      <vt:lpstr>V) La relation entre les séismes et la tectonique des plaques :</vt:lpstr>
      <vt:lpstr>1) Les séismes au niveau de la dorsale océanique (zones de divergence) :</vt:lpstr>
      <vt:lpstr>PowerPoint Presentation</vt:lpstr>
      <vt:lpstr>PowerPoint Presentation</vt:lpstr>
      <vt:lpstr>PowerPoint Presentation</vt:lpstr>
      <vt:lpstr>2) Les séismes au niveau de Subduction (zones de convergence) :</vt:lpstr>
      <vt:lpstr>PowerPoint Presentation</vt:lpstr>
      <vt:lpstr>PowerPoint Presentation</vt:lpstr>
      <vt:lpstr>BILAN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théorie de la tectonique des plques</dc:title>
  <dc:creator>Jassine HADIRI</dc:creator>
  <cp:lastModifiedBy>HADIRI.YASSINE</cp:lastModifiedBy>
  <cp:revision>84</cp:revision>
  <dcterms:created xsi:type="dcterms:W3CDTF">2021-11-02T17:17:08Z</dcterms:created>
  <dcterms:modified xsi:type="dcterms:W3CDTF">2026-10-11T17:00:22Z</dcterms:modified>
</cp:coreProperties>
</file>