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2" r:id="rId1"/>
    <p:sldMasterId id="2147483704" r:id="rId2"/>
  </p:sldMasterIdLst>
  <p:notesMasterIdLst>
    <p:notesMasterId r:id="rId54"/>
  </p:notesMasterIdLst>
  <p:sldIdLst>
    <p:sldId id="256" r:id="rId3"/>
    <p:sldId id="283" r:id="rId4"/>
    <p:sldId id="258" r:id="rId5"/>
    <p:sldId id="257" r:id="rId6"/>
    <p:sldId id="259" r:id="rId7"/>
    <p:sldId id="476" r:id="rId8"/>
    <p:sldId id="305" r:id="rId9"/>
    <p:sldId id="284" r:id="rId10"/>
    <p:sldId id="461" r:id="rId11"/>
    <p:sldId id="462" r:id="rId12"/>
    <p:sldId id="463" r:id="rId13"/>
    <p:sldId id="469" r:id="rId14"/>
    <p:sldId id="468" r:id="rId15"/>
    <p:sldId id="467" r:id="rId16"/>
    <p:sldId id="466" r:id="rId17"/>
    <p:sldId id="465" r:id="rId18"/>
    <p:sldId id="464" r:id="rId19"/>
    <p:sldId id="472" r:id="rId20"/>
    <p:sldId id="471" r:id="rId21"/>
    <p:sldId id="473" r:id="rId22"/>
    <p:sldId id="470" r:id="rId23"/>
    <p:sldId id="474" r:id="rId24"/>
    <p:sldId id="286" r:id="rId25"/>
    <p:sldId id="306" r:id="rId26"/>
    <p:sldId id="263" r:id="rId27"/>
    <p:sldId id="307" r:id="rId28"/>
    <p:sldId id="312" r:id="rId29"/>
    <p:sldId id="478" r:id="rId30"/>
    <p:sldId id="309" r:id="rId31"/>
    <p:sldId id="266" r:id="rId32"/>
    <p:sldId id="270" r:id="rId33"/>
    <p:sldId id="269" r:id="rId34"/>
    <p:sldId id="477" r:id="rId35"/>
    <p:sldId id="310" r:id="rId36"/>
    <p:sldId id="273" r:id="rId37"/>
    <p:sldId id="311" r:id="rId38"/>
    <p:sldId id="285" r:id="rId39"/>
    <p:sldId id="303" r:id="rId40"/>
    <p:sldId id="275" r:id="rId41"/>
    <p:sldId id="291" r:id="rId42"/>
    <p:sldId id="292" r:id="rId43"/>
    <p:sldId id="293" r:id="rId44"/>
    <p:sldId id="295" r:id="rId45"/>
    <p:sldId id="279" r:id="rId46"/>
    <p:sldId id="299" r:id="rId47"/>
    <p:sldId id="297" r:id="rId48"/>
    <p:sldId id="298" r:id="rId49"/>
    <p:sldId id="300" r:id="rId50"/>
    <p:sldId id="301" r:id="rId51"/>
    <p:sldId id="276" r:id="rId52"/>
    <p:sldId id="304"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BE6"/>
    <a:srgbClr val="FCFCFC"/>
    <a:srgbClr val="D6AD81"/>
    <a:srgbClr val="0060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8" autoAdjust="0"/>
    <p:restoredTop sz="94660"/>
  </p:normalViewPr>
  <p:slideViewPr>
    <p:cSldViewPr snapToGrid="0">
      <p:cViewPr>
        <p:scale>
          <a:sx n="125" d="100"/>
          <a:sy n="125" d="100"/>
        </p:scale>
        <p:origin x="36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538587-0B06-473D-A96C-1299FF3C452C}" type="doc">
      <dgm:prSet loTypeId="urn:microsoft.com/office/officeart/2005/8/layout/process2" loCatId="process" qsTypeId="urn:microsoft.com/office/officeart/2005/8/quickstyle/simple3" qsCatId="simple" csTypeId="urn:microsoft.com/office/officeart/2005/8/colors/accent1_2" csCatId="accent1" phldr="1"/>
      <dgm:spPr/>
      <dgm:t>
        <a:bodyPr/>
        <a:lstStyle/>
        <a:p>
          <a:endParaRPr lang="fr-FR"/>
        </a:p>
      </dgm:t>
    </dgm:pt>
    <dgm:pt modelId="{77231A27-28DF-40D7-9644-A1EB7680E06E}">
      <dgm:prSet phldrT="[Text]" custT="1"/>
      <dgm:spPr/>
      <dgm:t>
        <a:bodyPr/>
        <a:lstStyle/>
        <a:p>
          <a:r>
            <a:rPr lang="fr-FR" sz="1800" b="1"/>
            <a:t>Courants de convection</a:t>
          </a:r>
          <a:endParaRPr lang="fr-FR" sz="1800" b="1" dirty="0"/>
        </a:p>
      </dgm:t>
    </dgm:pt>
    <dgm:pt modelId="{C5C3B8EF-693E-4C16-BA68-C9B4DC2F0616}" type="parTrans" cxnId="{38F36A52-7CC5-4F38-83F9-650EF477A31C}">
      <dgm:prSet/>
      <dgm:spPr/>
      <dgm:t>
        <a:bodyPr/>
        <a:lstStyle/>
        <a:p>
          <a:endParaRPr lang="fr-FR" sz="1800"/>
        </a:p>
      </dgm:t>
    </dgm:pt>
    <dgm:pt modelId="{54A2078A-1307-4C65-B560-05008D150A9D}" type="sibTrans" cxnId="{38F36A52-7CC5-4F38-83F9-650EF477A31C}">
      <dgm:prSet custT="1"/>
      <dgm:spPr/>
      <dgm:t>
        <a:bodyPr/>
        <a:lstStyle/>
        <a:p>
          <a:endParaRPr lang="fr-FR" sz="1800"/>
        </a:p>
      </dgm:t>
    </dgm:pt>
    <dgm:pt modelId="{EBFD0DE6-9C5C-45FE-B6C5-39FC7E06733D}">
      <dgm:prSet phldrT="[Text]" custT="1"/>
      <dgm:spPr/>
      <dgm:t>
        <a:bodyPr/>
        <a:lstStyle/>
        <a:p>
          <a:r>
            <a:rPr lang="fr-FR" sz="1800" b="1"/>
            <a:t>Mouvement de la matière</a:t>
          </a:r>
          <a:endParaRPr lang="fr-FR" sz="1800" b="1" dirty="0"/>
        </a:p>
      </dgm:t>
    </dgm:pt>
    <dgm:pt modelId="{B0C9EFE5-B443-4865-9057-8A05F8682D04}" type="parTrans" cxnId="{28778A66-C417-40D8-9348-B6E854D15E57}">
      <dgm:prSet/>
      <dgm:spPr/>
      <dgm:t>
        <a:bodyPr/>
        <a:lstStyle/>
        <a:p>
          <a:endParaRPr lang="fr-FR" sz="1800"/>
        </a:p>
      </dgm:t>
    </dgm:pt>
    <dgm:pt modelId="{3534DF97-F7CA-436E-B587-64EB1FBC32B1}" type="sibTrans" cxnId="{28778A66-C417-40D8-9348-B6E854D15E57}">
      <dgm:prSet custT="1"/>
      <dgm:spPr/>
      <dgm:t>
        <a:bodyPr/>
        <a:lstStyle/>
        <a:p>
          <a:endParaRPr lang="fr-FR" sz="1800"/>
        </a:p>
      </dgm:t>
    </dgm:pt>
    <dgm:pt modelId="{8CA577B6-9506-4A7A-8EDC-153E4022DA08}">
      <dgm:prSet phldrT="[Text]" custT="1"/>
      <dgm:spPr/>
      <dgm:t>
        <a:bodyPr/>
        <a:lstStyle/>
        <a:p>
          <a:r>
            <a:rPr lang="fr-FR" sz="1800" b="1" dirty="0">
              <a:solidFill>
                <a:srgbClr val="FF0000"/>
              </a:solidFill>
            </a:rPr>
            <a:t>Tectonique de plaques</a:t>
          </a:r>
        </a:p>
      </dgm:t>
    </dgm:pt>
    <dgm:pt modelId="{BDAAE914-5BC1-424D-86E7-F7CCDEF15E46}" type="parTrans" cxnId="{144EEC0C-60A0-4DF7-9D59-4644680F007A}">
      <dgm:prSet/>
      <dgm:spPr/>
      <dgm:t>
        <a:bodyPr/>
        <a:lstStyle/>
        <a:p>
          <a:endParaRPr lang="fr-FR" sz="1800"/>
        </a:p>
      </dgm:t>
    </dgm:pt>
    <dgm:pt modelId="{CF95497F-832D-4B50-B1A4-D548613FEBAD}" type="sibTrans" cxnId="{144EEC0C-60A0-4DF7-9D59-4644680F007A}">
      <dgm:prSet/>
      <dgm:spPr/>
      <dgm:t>
        <a:bodyPr/>
        <a:lstStyle/>
        <a:p>
          <a:endParaRPr lang="fr-FR" sz="1800"/>
        </a:p>
      </dgm:t>
    </dgm:pt>
    <dgm:pt modelId="{AE80F2EB-6149-431D-B5A4-92F03201E51B}">
      <dgm:prSet custT="1"/>
      <dgm:spPr/>
      <dgm:t>
        <a:bodyPr/>
        <a:lstStyle/>
        <a:p>
          <a:r>
            <a:rPr lang="fr-FR" sz="1800" b="1"/>
            <a:t>Chaleur</a:t>
          </a:r>
          <a:endParaRPr lang="fr-FR" sz="1800" b="1" dirty="0"/>
        </a:p>
      </dgm:t>
    </dgm:pt>
    <dgm:pt modelId="{31BEE772-1D2E-4013-A6E3-1F4B93239DAA}" type="parTrans" cxnId="{76311635-051B-4F44-A8F6-FA63E8736516}">
      <dgm:prSet/>
      <dgm:spPr/>
      <dgm:t>
        <a:bodyPr/>
        <a:lstStyle/>
        <a:p>
          <a:endParaRPr lang="fr-FR" sz="1800"/>
        </a:p>
      </dgm:t>
    </dgm:pt>
    <dgm:pt modelId="{A8F97B29-B236-46F1-8848-352C1F622D91}" type="sibTrans" cxnId="{76311635-051B-4F44-A8F6-FA63E8736516}">
      <dgm:prSet custT="1"/>
      <dgm:spPr/>
      <dgm:t>
        <a:bodyPr/>
        <a:lstStyle/>
        <a:p>
          <a:endParaRPr lang="fr-FR" sz="1800"/>
        </a:p>
      </dgm:t>
    </dgm:pt>
    <dgm:pt modelId="{3EAE6F0A-BB29-4767-90B1-7291F99C19E3}">
      <dgm:prSet custT="1"/>
      <dgm:spPr/>
      <dgm:t>
        <a:bodyPr/>
        <a:lstStyle/>
        <a:p>
          <a:r>
            <a:rPr lang="fr-FR" sz="1800" b="1" dirty="0"/>
            <a:t>Désintégration des éléments radioactifs</a:t>
          </a:r>
        </a:p>
      </dgm:t>
    </dgm:pt>
    <dgm:pt modelId="{21EA1554-02FC-41C5-9256-73B3632125AD}" type="parTrans" cxnId="{76C77AF5-EE9B-4729-961A-B2D0634B476C}">
      <dgm:prSet/>
      <dgm:spPr/>
      <dgm:t>
        <a:bodyPr/>
        <a:lstStyle/>
        <a:p>
          <a:endParaRPr lang="fr-FR" sz="1800"/>
        </a:p>
      </dgm:t>
    </dgm:pt>
    <dgm:pt modelId="{0855E742-2226-48F4-81D8-5060F9E81A7B}" type="sibTrans" cxnId="{76C77AF5-EE9B-4729-961A-B2D0634B476C}">
      <dgm:prSet custT="1"/>
      <dgm:spPr/>
      <dgm:t>
        <a:bodyPr/>
        <a:lstStyle/>
        <a:p>
          <a:endParaRPr lang="fr-FR" sz="1800"/>
        </a:p>
      </dgm:t>
    </dgm:pt>
    <dgm:pt modelId="{EB59967E-2937-4298-A7C2-49BAB81EFDFC}" type="pres">
      <dgm:prSet presAssocID="{2F538587-0B06-473D-A96C-1299FF3C452C}" presName="linearFlow" presStyleCnt="0">
        <dgm:presLayoutVars>
          <dgm:resizeHandles val="exact"/>
        </dgm:presLayoutVars>
      </dgm:prSet>
      <dgm:spPr/>
    </dgm:pt>
    <dgm:pt modelId="{512283A6-2748-4800-852E-B29B2DD14340}" type="pres">
      <dgm:prSet presAssocID="{3EAE6F0A-BB29-4767-90B1-7291F99C19E3}" presName="node" presStyleLbl="node1" presStyleIdx="0" presStyleCnt="5" custScaleX="178045">
        <dgm:presLayoutVars>
          <dgm:bulletEnabled val="1"/>
        </dgm:presLayoutVars>
      </dgm:prSet>
      <dgm:spPr/>
    </dgm:pt>
    <dgm:pt modelId="{EB27FA6D-8F47-426F-9118-665994EA3FCE}" type="pres">
      <dgm:prSet presAssocID="{0855E742-2226-48F4-81D8-5060F9E81A7B}" presName="sibTrans" presStyleLbl="sibTrans2D1" presStyleIdx="0" presStyleCnt="4"/>
      <dgm:spPr/>
    </dgm:pt>
    <dgm:pt modelId="{5BA5159A-959B-4C85-9BF0-10957C7981A7}" type="pres">
      <dgm:prSet presAssocID="{0855E742-2226-48F4-81D8-5060F9E81A7B}" presName="connectorText" presStyleLbl="sibTrans2D1" presStyleIdx="0" presStyleCnt="4"/>
      <dgm:spPr/>
    </dgm:pt>
    <dgm:pt modelId="{004EF87B-2C3B-4AC6-9C5E-3537188C8F92}" type="pres">
      <dgm:prSet presAssocID="{AE80F2EB-6149-431D-B5A4-92F03201E51B}" presName="node" presStyleLbl="node1" presStyleIdx="1" presStyleCnt="5" custScaleX="178045">
        <dgm:presLayoutVars>
          <dgm:bulletEnabled val="1"/>
        </dgm:presLayoutVars>
      </dgm:prSet>
      <dgm:spPr/>
    </dgm:pt>
    <dgm:pt modelId="{085C8D74-193C-47B3-A6F8-792CD256FE64}" type="pres">
      <dgm:prSet presAssocID="{A8F97B29-B236-46F1-8848-352C1F622D91}" presName="sibTrans" presStyleLbl="sibTrans2D1" presStyleIdx="1" presStyleCnt="4"/>
      <dgm:spPr/>
    </dgm:pt>
    <dgm:pt modelId="{652AB7FC-3B96-4BDE-9E30-DAB5878D3710}" type="pres">
      <dgm:prSet presAssocID="{A8F97B29-B236-46F1-8848-352C1F622D91}" presName="connectorText" presStyleLbl="sibTrans2D1" presStyleIdx="1" presStyleCnt="4"/>
      <dgm:spPr/>
    </dgm:pt>
    <dgm:pt modelId="{C8CEAB8B-1347-4F93-9A66-620CDB466045}" type="pres">
      <dgm:prSet presAssocID="{77231A27-28DF-40D7-9644-A1EB7680E06E}" presName="node" presStyleLbl="node1" presStyleIdx="2" presStyleCnt="5" custScaleX="178045">
        <dgm:presLayoutVars>
          <dgm:bulletEnabled val="1"/>
        </dgm:presLayoutVars>
      </dgm:prSet>
      <dgm:spPr/>
    </dgm:pt>
    <dgm:pt modelId="{6D294411-7EC7-47FF-9E52-DEF4AA31C76A}" type="pres">
      <dgm:prSet presAssocID="{54A2078A-1307-4C65-B560-05008D150A9D}" presName="sibTrans" presStyleLbl="sibTrans2D1" presStyleIdx="2" presStyleCnt="4"/>
      <dgm:spPr/>
    </dgm:pt>
    <dgm:pt modelId="{D8F2E7A2-A90B-4AA8-A061-19444776F422}" type="pres">
      <dgm:prSet presAssocID="{54A2078A-1307-4C65-B560-05008D150A9D}" presName="connectorText" presStyleLbl="sibTrans2D1" presStyleIdx="2" presStyleCnt="4"/>
      <dgm:spPr/>
    </dgm:pt>
    <dgm:pt modelId="{791550CF-22FE-49AB-BB91-FF2911F5A832}" type="pres">
      <dgm:prSet presAssocID="{EBFD0DE6-9C5C-45FE-B6C5-39FC7E06733D}" presName="node" presStyleLbl="node1" presStyleIdx="3" presStyleCnt="5" custScaleX="178045">
        <dgm:presLayoutVars>
          <dgm:bulletEnabled val="1"/>
        </dgm:presLayoutVars>
      </dgm:prSet>
      <dgm:spPr/>
    </dgm:pt>
    <dgm:pt modelId="{40A77CBA-38DF-4361-9A03-7C9C1BF9C5F6}" type="pres">
      <dgm:prSet presAssocID="{3534DF97-F7CA-436E-B587-64EB1FBC32B1}" presName="sibTrans" presStyleLbl="sibTrans2D1" presStyleIdx="3" presStyleCnt="4"/>
      <dgm:spPr/>
    </dgm:pt>
    <dgm:pt modelId="{50DE7846-CE1D-44CF-A45A-3FE1D122582C}" type="pres">
      <dgm:prSet presAssocID="{3534DF97-F7CA-436E-B587-64EB1FBC32B1}" presName="connectorText" presStyleLbl="sibTrans2D1" presStyleIdx="3" presStyleCnt="4"/>
      <dgm:spPr/>
    </dgm:pt>
    <dgm:pt modelId="{E90BDC7F-ACED-4F53-96D4-C6178EBB7D53}" type="pres">
      <dgm:prSet presAssocID="{8CA577B6-9506-4A7A-8EDC-153E4022DA08}" presName="node" presStyleLbl="node1" presStyleIdx="4" presStyleCnt="5" custScaleX="178045">
        <dgm:presLayoutVars>
          <dgm:bulletEnabled val="1"/>
        </dgm:presLayoutVars>
      </dgm:prSet>
      <dgm:spPr/>
    </dgm:pt>
  </dgm:ptLst>
  <dgm:cxnLst>
    <dgm:cxn modelId="{144EEC0C-60A0-4DF7-9D59-4644680F007A}" srcId="{2F538587-0B06-473D-A96C-1299FF3C452C}" destId="{8CA577B6-9506-4A7A-8EDC-153E4022DA08}" srcOrd="4" destOrd="0" parTransId="{BDAAE914-5BC1-424D-86E7-F7CCDEF15E46}" sibTransId="{CF95497F-832D-4B50-B1A4-D548613FEBAD}"/>
    <dgm:cxn modelId="{AFBA2B1D-049E-4F44-9B17-DD3B3BA8B99B}" type="presOf" srcId="{3534DF97-F7CA-436E-B587-64EB1FBC32B1}" destId="{50DE7846-CE1D-44CF-A45A-3FE1D122582C}" srcOrd="1" destOrd="0" presId="urn:microsoft.com/office/officeart/2005/8/layout/process2"/>
    <dgm:cxn modelId="{76311635-051B-4F44-A8F6-FA63E8736516}" srcId="{2F538587-0B06-473D-A96C-1299FF3C452C}" destId="{AE80F2EB-6149-431D-B5A4-92F03201E51B}" srcOrd="1" destOrd="0" parTransId="{31BEE772-1D2E-4013-A6E3-1F4B93239DAA}" sibTransId="{A8F97B29-B236-46F1-8848-352C1F622D91}"/>
    <dgm:cxn modelId="{369BA43B-92FB-44BE-92E8-E284C38EF90F}" type="presOf" srcId="{0855E742-2226-48F4-81D8-5060F9E81A7B}" destId="{EB27FA6D-8F47-426F-9118-665994EA3FCE}" srcOrd="0" destOrd="0" presId="urn:microsoft.com/office/officeart/2005/8/layout/process2"/>
    <dgm:cxn modelId="{D4D9E13B-4B97-477C-B279-1AB7BED12D0E}" type="presOf" srcId="{A8F97B29-B236-46F1-8848-352C1F622D91}" destId="{652AB7FC-3B96-4BDE-9E30-DAB5878D3710}" srcOrd="1" destOrd="0" presId="urn:microsoft.com/office/officeart/2005/8/layout/process2"/>
    <dgm:cxn modelId="{28778A66-C417-40D8-9348-B6E854D15E57}" srcId="{2F538587-0B06-473D-A96C-1299FF3C452C}" destId="{EBFD0DE6-9C5C-45FE-B6C5-39FC7E06733D}" srcOrd="3" destOrd="0" parTransId="{B0C9EFE5-B443-4865-9057-8A05F8682D04}" sibTransId="{3534DF97-F7CA-436E-B587-64EB1FBC32B1}"/>
    <dgm:cxn modelId="{866A9851-5D24-428E-9A49-94ED73D813CB}" type="presOf" srcId="{EBFD0DE6-9C5C-45FE-B6C5-39FC7E06733D}" destId="{791550CF-22FE-49AB-BB91-FF2911F5A832}" srcOrd="0" destOrd="0" presId="urn:microsoft.com/office/officeart/2005/8/layout/process2"/>
    <dgm:cxn modelId="{38F36A52-7CC5-4F38-83F9-650EF477A31C}" srcId="{2F538587-0B06-473D-A96C-1299FF3C452C}" destId="{77231A27-28DF-40D7-9644-A1EB7680E06E}" srcOrd="2" destOrd="0" parTransId="{C5C3B8EF-693E-4C16-BA68-C9B4DC2F0616}" sibTransId="{54A2078A-1307-4C65-B560-05008D150A9D}"/>
    <dgm:cxn modelId="{6F61195A-6A35-40AF-86A6-CCE6F6F97929}" type="presOf" srcId="{2F538587-0B06-473D-A96C-1299FF3C452C}" destId="{EB59967E-2937-4298-A7C2-49BAB81EFDFC}" srcOrd="0" destOrd="0" presId="urn:microsoft.com/office/officeart/2005/8/layout/process2"/>
    <dgm:cxn modelId="{19896E7B-CF5C-47E6-9EB4-534EC0B7FB59}" type="presOf" srcId="{AE80F2EB-6149-431D-B5A4-92F03201E51B}" destId="{004EF87B-2C3B-4AC6-9C5E-3537188C8F92}" srcOrd="0" destOrd="0" presId="urn:microsoft.com/office/officeart/2005/8/layout/process2"/>
    <dgm:cxn modelId="{566C4C8E-50A7-4FC2-B754-8BEE83856AE2}" type="presOf" srcId="{3EAE6F0A-BB29-4767-90B1-7291F99C19E3}" destId="{512283A6-2748-4800-852E-B29B2DD14340}" srcOrd="0" destOrd="0" presId="urn:microsoft.com/office/officeart/2005/8/layout/process2"/>
    <dgm:cxn modelId="{A127A096-042D-4D8F-8380-B9F9AB9AC4D2}" type="presOf" srcId="{8CA577B6-9506-4A7A-8EDC-153E4022DA08}" destId="{E90BDC7F-ACED-4F53-96D4-C6178EBB7D53}" srcOrd="0" destOrd="0" presId="urn:microsoft.com/office/officeart/2005/8/layout/process2"/>
    <dgm:cxn modelId="{4247B999-DA5B-457E-B76E-102346788AAC}" type="presOf" srcId="{54A2078A-1307-4C65-B560-05008D150A9D}" destId="{D8F2E7A2-A90B-4AA8-A061-19444776F422}" srcOrd="1" destOrd="0" presId="urn:microsoft.com/office/officeart/2005/8/layout/process2"/>
    <dgm:cxn modelId="{4D0883A2-D09B-4A8E-A78D-F9633B09C363}" type="presOf" srcId="{3534DF97-F7CA-436E-B587-64EB1FBC32B1}" destId="{40A77CBA-38DF-4361-9A03-7C9C1BF9C5F6}" srcOrd="0" destOrd="0" presId="urn:microsoft.com/office/officeart/2005/8/layout/process2"/>
    <dgm:cxn modelId="{730201B0-DBB8-42F5-B33A-FF6A28654ED9}" type="presOf" srcId="{0855E742-2226-48F4-81D8-5060F9E81A7B}" destId="{5BA5159A-959B-4C85-9BF0-10957C7981A7}" srcOrd="1" destOrd="0" presId="urn:microsoft.com/office/officeart/2005/8/layout/process2"/>
    <dgm:cxn modelId="{700553BA-A40D-410A-87F4-4E6974931887}" type="presOf" srcId="{A8F97B29-B236-46F1-8848-352C1F622D91}" destId="{085C8D74-193C-47B3-A6F8-792CD256FE64}" srcOrd="0" destOrd="0" presId="urn:microsoft.com/office/officeart/2005/8/layout/process2"/>
    <dgm:cxn modelId="{7C48B3E5-8DA6-4B5D-A152-D63C9FED8CA7}" type="presOf" srcId="{54A2078A-1307-4C65-B560-05008D150A9D}" destId="{6D294411-7EC7-47FF-9E52-DEF4AA31C76A}" srcOrd="0" destOrd="0" presId="urn:microsoft.com/office/officeart/2005/8/layout/process2"/>
    <dgm:cxn modelId="{9817DAEA-B3A0-4766-8E74-917D72F98E6F}" type="presOf" srcId="{77231A27-28DF-40D7-9644-A1EB7680E06E}" destId="{C8CEAB8B-1347-4F93-9A66-620CDB466045}" srcOrd="0" destOrd="0" presId="urn:microsoft.com/office/officeart/2005/8/layout/process2"/>
    <dgm:cxn modelId="{76C77AF5-EE9B-4729-961A-B2D0634B476C}" srcId="{2F538587-0B06-473D-A96C-1299FF3C452C}" destId="{3EAE6F0A-BB29-4767-90B1-7291F99C19E3}" srcOrd="0" destOrd="0" parTransId="{21EA1554-02FC-41C5-9256-73B3632125AD}" sibTransId="{0855E742-2226-48F4-81D8-5060F9E81A7B}"/>
    <dgm:cxn modelId="{63520905-DE1D-4A7A-BA5B-D5B00FD5A498}" type="presParOf" srcId="{EB59967E-2937-4298-A7C2-49BAB81EFDFC}" destId="{512283A6-2748-4800-852E-B29B2DD14340}" srcOrd="0" destOrd="0" presId="urn:microsoft.com/office/officeart/2005/8/layout/process2"/>
    <dgm:cxn modelId="{4EFD8F96-FB33-4EEB-827C-0ACCE868268C}" type="presParOf" srcId="{EB59967E-2937-4298-A7C2-49BAB81EFDFC}" destId="{EB27FA6D-8F47-426F-9118-665994EA3FCE}" srcOrd="1" destOrd="0" presId="urn:microsoft.com/office/officeart/2005/8/layout/process2"/>
    <dgm:cxn modelId="{478D595B-FCD0-4668-BA18-E6D36727746D}" type="presParOf" srcId="{EB27FA6D-8F47-426F-9118-665994EA3FCE}" destId="{5BA5159A-959B-4C85-9BF0-10957C7981A7}" srcOrd="0" destOrd="0" presId="urn:microsoft.com/office/officeart/2005/8/layout/process2"/>
    <dgm:cxn modelId="{2A051CEE-0AD2-484D-BFFC-239B53E216D8}" type="presParOf" srcId="{EB59967E-2937-4298-A7C2-49BAB81EFDFC}" destId="{004EF87B-2C3B-4AC6-9C5E-3537188C8F92}" srcOrd="2" destOrd="0" presId="urn:microsoft.com/office/officeart/2005/8/layout/process2"/>
    <dgm:cxn modelId="{C0B18BBC-9C0D-4565-B5F7-45BF780B4E43}" type="presParOf" srcId="{EB59967E-2937-4298-A7C2-49BAB81EFDFC}" destId="{085C8D74-193C-47B3-A6F8-792CD256FE64}" srcOrd="3" destOrd="0" presId="urn:microsoft.com/office/officeart/2005/8/layout/process2"/>
    <dgm:cxn modelId="{99A775CD-5258-4DC8-816E-9FC99CA76945}" type="presParOf" srcId="{085C8D74-193C-47B3-A6F8-792CD256FE64}" destId="{652AB7FC-3B96-4BDE-9E30-DAB5878D3710}" srcOrd="0" destOrd="0" presId="urn:microsoft.com/office/officeart/2005/8/layout/process2"/>
    <dgm:cxn modelId="{B485EDF2-E0AD-4FF8-9E8F-9D7243557FF1}" type="presParOf" srcId="{EB59967E-2937-4298-A7C2-49BAB81EFDFC}" destId="{C8CEAB8B-1347-4F93-9A66-620CDB466045}" srcOrd="4" destOrd="0" presId="urn:microsoft.com/office/officeart/2005/8/layout/process2"/>
    <dgm:cxn modelId="{756FB829-DD73-4D3C-BDAF-52CB477AAC18}" type="presParOf" srcId="{EB59967E-2937-4298-A7C2-49BAB81EFDFC}" destId="{6D294411-7EC7-47FF-9E52-DEF4AA31C76A}" srcOrd="5" destOrd="0" presId="urn:microsoft.com/office/officeart/2005/8/layout/process2"/>
    <dgm:cxn modelId="{3EAE0311-F872-46F3-8269-C19C700D2BB2}" type="presParOf" srcId="{6D294411-7EC7-47FF-9E52-DEF4AA31C76A}" destId="{D8F2E7A2-A90B-4AA8-A061-19444776F422}" srcOrd="0" destOrd="0" presId="urn:microsoft.com/office/officeart/2005/8/layout/process2"/>
    <dgm:cxn modelId="{A12B1E25-9073-486B-8514-44BA67984515}" type="presParOf" srcId="{EB59967E-2937-4298-A7C2-49BAB81EFDFC}" destId="{791550CF-22FE-49AB-BB91-FF2911F5A832}" srcOrd="6" destOrd="0" presId="urn:microsoft.com/office/officeart/2005/8/layout/process2"/>
    <dgm:cxn modelId="{2F132726-140B-4950-B109-A64EBBD1B911}" type="presParOf" srcId="{EB59967E-2937-4298-A7C2-49BAB81EFDFC}" destId="{40A77CBA-38DF-4361-9A03-7C9C1BF9C5F6}" srcOrd="7" destOrd="0" presId="urn:microsoft.com/office/officeart/2005/8/layout/process2"/>
    <dgm:cxn modelId="{C5404B00-6B7E-4991-9665-6EB825E1DDB3}" type="presParOf" srcId="{40A77CBA-38DF-4361-9A03-7C9C1BF9C5F6}" destId="{50DE7846-CE1D-44CF-A45A-3FE1D122582C}" srcOrd="0" destOrd="0" presId="urn:microsoft.com/office/officeart/2005/8/layout/process2"/>
    <dgm:cxn modelId="{E3EEDC27-BD12-424B-9F4F-919FEE7CA706}" type="presParOf" srcId="{EB59967E-2937-4298-A7C2-49BAB81EFDFC}" destId="{E90BDC7F-ACED-4F53-96D4-C6178EBB7D53}"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283A6-2748-4800-852E-B29B2DD14340}">
      <dsp:nvSpPr>
        <dsp:cNvPr id="0" name=""/>
        <dsp:cNvSpPr/>
      </dsp:nvSpPr>
      <dsp:spPr>
        <a:xfrm>
          <a:off x="4319913" y="724"/>
          <a:ext cx="3856972" cy="847448"/>
        </a:xfrm>
        <a:prstGeom prst="roundRect">
          <a:avLst>
            <a:gd name="adj" fmla="val 10000"/>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kern="1200" dirty="0"/>
            <a:t>Désintégration des éléments radioactifs</a:t>
          </a:r>
        </a:p>
      </dsp:txBody>
      <dsp:txXfrm>
        <a:off x="4344734" y="25545"/>
        <a:ext cx="3807330" cy="797806"/>
      </dsp:txXfrm>
    </dsp:sp>
    <dsp:sp modelId="{EB27FA6D-8F47-426F-9118-665994EA3FCE}">
      <dsp:nvSpPr>
        <dsp:cNvPr id="0" name=""/>
        <dsp:cNvSpPr/>
      </dsp:nvSpPr>
      <dsp:spPr>
        <a:xfrm rot="5400000">
          <a:off x="6089503" y="869359"/>
          <a:ext cx="317793" cy="381351"/>
        </a:xfrm>
        <a:prstGeom prst="rightArrow">
          <a:avLst>
            <a:gd name="adj1" fmla="val 60000"/>
            <a:gd name="adj2" fmla="val 50000"/>
          </a:avLst>
        </a:prstGeom>
        <a:gradFill rotWithShape="0">
          <a:gsLst>
            <a:gs pos="0">
              <a:schemeClr val="accent1">
                <a:tint val="60000"/>
                <a:hueOff val="0"/>
                <a:satOff val="0"/>
                <a:lumOff val="0"/>
                <a:alphaOff val="0"/>
                <a:tint val="65000"/>
                <a:shade val="92000"/>
                <a:satMod val="130000"/>
              </a:schemeClr>
            </a:gs>
            <a:gs pos="45000">
              <a:schemeClr val="accent1">
                <a:tint val="60000"/>
                <a:hueOff val="0"/>
                <a:satOff val="0"/>
                <a:lumOff val="0"/>
                <a:alphaOff val="0"/>
                <a:tint val="60000"/>
                <a:shade val="99000"/>
                <a:satMod val="120000"/>
              </a:schemeClr>
            </a:gs>
            <a:gs pos="100000">
              <a:schemeClr val="accent1">
                <a:tint val="60000"/>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FR" sz="1800" kern="1200"/>
        </a:p>
      </dsp:txBody>
      <dsp:txXfrm rot="-5400000">
        <a:off x="6133994" y="901138"/>
        <a:ext cx="228811" cy="222455"/>
      </dsp:txXfrm>
    </dsp:sp>
    <dsp:sp modelId="{004EF87B-2C3B-4AC6-9C5E-3537188C8F92}">
      <dsp:nvSpPr>
        <dsp:cNvPr id="0" name=""/>
        <dsp:cNvSpPr/>
      </dsp:nvSpPr>
      <dsp:spPr>
        <a:xfrm>
          <a:off x="4319913" y="1271897"/>
          <a:ext cx="3856972" cy="847448"/>
        </a:xfrm>
        <a:prstGeom prst="roundRect">
          <a:avLst>
            <a:gd name="adj" fmla="val 10000"/>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kern="1200"/>
            <a:t>Chaleur</a:t>
          </a:r>
          <a:endParaRPr lang="fr-FR" sz="1800" b="1" kern="1200" dirty="0"/>
        </a:p>
      </dsp:txBody>
      <dsp:txXfrm>
        <a:off x="4344734" y="1296718"/>
        <a:ext cx="3807330" cy="797806"/>
      </dsp:txXfrm>
    </dsp:sp>
    <dsp:sp modelId="{085C8D74-193C-47B3-A6F8-792CD256FE64}">
      <dsp:nvSpPr>
        <dsp:cNvPr id="0" name=""/>
        <dsp:cNvSpPr/>
      </dsp:nvSpPr>
      <dsp:spPr>
        <a:xfrm rot="5400000">
          <a:off x="6089503" y="2140532"/>
          <a:ext cx="317793" cy="381351"/>
        </a:xfrm>
        <a:prstGeom prst="rightArrow">
          <a:avLst>
            <a:gd name="adj1" fmla="val 60000"/>
            <a:gd name="adj2" fmla="val 50000"/>
          </a:avLst>
        </a:prstGeom>
        <a:gradFill rotWithShape="0">
          <a:gsLst>
            <a:gs pos="0">
              <a:schemeClr val="accent1">
                <a:tint val="60000"/>
                <a:hueOff val="0"/>
                <a:satOff val="0"/>
                <a:lumOff val="0"/>
                <a:alphaOff val="0"/>
                <a:tint val="65000"/>
                <a:shade val="92000"/>
                <a:satMod val="130000"/>
              </a:schemeClr>
            </a:gs>
            <a:gs pos="45000">
              <a:schemeClr val="accent1">
                <a:tint val="60000"/>
                <a:hueOff val="0"/>
                <a:satOff val="0"/>
                <a:lumOff val="0"/>
                <a:alphaOff val="0"/>
                <a:tint val="60000"/>
                <a:shade val="99000"/>
                <a:satMod val="120000"/>
              </a:schemeClr>
            </a:gs>
            <a:gs pos="100000">
              <a:schemeClr val="accent1">
                <a:tint val="60000"/>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FR" sz="1800" kern="1200"/>
        </a:p>
      </dsp:txBody>
      <dsp:txXfrm rot="-5400000">
        <a:off x="6133994" y="2172311"/>
        <a:ext cx="228811" cy="222455"/>
      </dsp:txXfrm>
    </dsp:sp>
    <dsp:sp modelId="{C8CEAB8B-1347-4F93-9A66-620CDB466045}">
      <dsp:nvSpPr>
        <dsp:cNvPr id="0" name=""/>
        <dsp:cNvSpPr/>
      </dsp:nvSpPr>
      <dsp:spPr>
        <a:xfrm>
          <a:off x="4319913" y="2543070"/>
          <a:ext cx="3856972" cy="847448"/>
        </a:xfrm>
        <a:prstGeom prst="roundRect">
          <a:avLst>
            <a:gd name="adj" fmla="val 10000"/>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kern="1200"/>
            <a:t>Courants de convection</a:t>
          </a:r>
          <a:endParaRPr lang="fr-FR" sz="1800" b="1" kern="1200" dirty="0"/>
        </a:p>
      </dsp:txBody>
      <dsp:txXfrm>
        <a:off x="4344734" y="2567891"/>
        <a:ext cx="3807330" cy="797806"/>
      </dsp:txXfrm>
    </dsp:sp>
    <dsp:sp modelId="{6D294411-7EC7-47FF-9E52-DEF4AA31C76A}">
      <dsp:nvSpPr>
        <dsp:cNvPr id="0" name=""/>
        <dsp:cNvSpPr/>
      </dsp:nvSpPr>
      <dsp:spPr>
        <a:xfrm rot="5400000">
          <a:off x="6089503" y="3411705"/>
          <a:ext cx="317793" cy="381351"/>
        </a:xfrm>
        <a:prstGeom prst="rightArrow">
          <a:avLst>
            <a:gd name="adj1" fmla="val 60000"/>
            <a:gd name="adj2" fmla="val 50000"/>
          </a:avLst>
        </a:prstGeom>
        <a:gradFill rotWithShape="0">
          <a:gsLst>
            <a:gs pos="0">
              <a:schemeClr val="accent1">
                <a:tint val="60000"/>
                <a:hueOff val="0"/>
                <a:satOff val="0"/>
                <a:lumOff val="0"/>
                <a:alphaOff val="0"/>
                <a:tint val="65000"/>
                <a:shade val="92000"/>
                <a:satMod val="130000"/>
              </a:schemeClr>
            </a:gs>
            <a:gs pos="45000">
              <a:schemeClr val="accent1">
                <a:tint val="60000"/>
                <a:hueOff val="0"/>
                <a:satOff val="0"/>
                <a:lumOff val="0"/>
                <a:alphaOff val="0"/>
                <a:tint val="60000"/>
                <a:shade val="99000"/>
                <a:satMod val="120000"/>
              </a:schemeClr>
            </a:gs>
            <a:gs pos="100000">
              <a:schemeClr val="accent1">
                <a:tint val="60000"/>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FR" sz="1800" kern="1200"/>
        </a:p>
      </dsp:txBody>
      <dsp:txXfrm rot="-5400000">
        <a:off x="6133994" y="3443484"/>
        <a:ext cx="228811" cy="222455"/>
      </dsp:txXfrm>
    </dsp:sp>
    <dsp:sp modelId="{791550CF-22FE-49AB-BB91-FF2911F5A832}">
      <dsp:nvSpPr>
        <dsp:cNvPr id="0" name=""/>
        <dsp:cNvSpPr/>
      </dsp:nvSpPr>
      <dsp:spPr>
        <a:xfrm>
          <a:off x="4319913" y="3814243"/>
          <a:ext cx="3856972" cy="847448"/>
        </a:xfrm>
        <a:prstGeom prst="roundRect">
          <a:avLst>
            <a:gd name="adj" fmla="val 10000"/>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kern="1200"/>
            <a:t>Mouvement de la matière</a:t>
          </a:r>
          <a:endParaRPr lang="fr-FR" sz="1800" b="1" kern="1200" dirty="0"/>
        </a:p>
      </dsp:txBody>
      <dsp:txXfrm>
        <a:off x="4344734" y="3839064"/>
        <a:ext cx="3807330" cy="797806"/>
      </dsp:txXfrm>
    </dsp:sp>
    <dsp:sp modelId="{40A77CBA-38DF-4361-9A03-7C9C1BF9C5F6}">
      <dsp:nvSpPr>
        <dsp:cNvPr id="0" name=""/>
        <dsp:cNvSpPr/>
      </dsp:nvSpPr>
      <dsp:spPr>
        <a:xfrm rot="5400000">
          <a:off x="6089503" y="4682877"/>
          <a:ext cx="317793" cy="381351"/>
        </a:xfrm>
        <a:prstGeom prst="rightArrow">
          <a:avLst>
            <a:gd name="adj1" fmla="val 60000"/>
            <a:gd name="adj2" fmla="val 50000"/>
          </a:avLst>
        </a:prstGeom>
        <a:gradFill rotWithShape="0">
          <a:gsLst>
            <a:gs pos="0">
              <a:schemeClr val="accent1">
                <a:tint val="60000"/>
                <a:hueOff val="0"/>
                <a:satOff val="0"/>
                <a:lumOff val="0"/>
                <a:alphaOff val="0"/>
                <a:tint val="65000"/>
                <a:shade val="92000"/>
                <a:satMod val="130000"/>
              </a:schemeClr>
            </a:gs>
            <a:gs pos="45000">
              <a:schemeClr val="accent1">
                <a:tint val="60000"/>
                <a:hueOff val="0"/>
                <a:satOff val="0"/>
                <a:lumOff val="0"/>
                <a:alphaOff val="0"/>
                <a:tint val="60000"/>
                <a:shade val="99000"/>
                <a:satMod val="120000"/>
              </a:schemeClr>
            </a:gs>
            <a:gs pos="100000">
              <a:schemeClr val="accent1">
                <a:tint val="60000"/>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FR" sz="1800" kern="1200"/>
        </a:p>
      </dsp:txBody>
      <dsp:txXfrm rot="-5400000">
        <a:off x="6133994" y="4714656"/>
        <a:ext cx="228811" cy="222455"/>
      </dsp:txXfrm>
    </dsp:sp>
    <dsp:sp modelId="{E90BDC7F-ACED-4F53-96D4-C6178EBB7D53}">
      <dsp:nvSpPr>
        <dsp:cNvPr id="0" name=""/>
        <dsp:cNvSpPr/>
      </dsp:nvSpPr>
      <dsp:spPr>
        <a:xfrm>
          <a:off x="4319913" y="5085416"/>
          <a:ext cx="3856972" cy="847448"/>
        </a:xfrm>
        <a:prstGeom prst="roundRect">
          <a:avLst>
            <a:gd name="adj" fmla="val 10000"/>
          </a:avLst>
        </a:prstGeom>
        <a:gradFill rotWithShape="0">
          <a:gsLst>
            <a:gs pos="0">
              <a:schemeClr val="accent1">
                <a:hueOff val="0"/>
                <a:satOff val="0"/>
                <a:lumOff val="0"/>
                <a:alphaOff val="0"/>
                <a:tint val="65000"/>
                <a:shade val="92000"/>
                <a:satMod val="130000"/>
              </a:schemeClr>
            </a:gs>
            <a:gs pos="45000">
              <a:schemeClr val="accent1">
                <a:hueOff val="0"/>
                <a:satOff val="0"/>
                <a:lumOff val="0"/>
                <a:alphaOff val="0"/>
                <a:tint val="60000"/>
                <a:shade val="99000"/>
                <a:satMod val="120000"/>
              </a:schemeClr>
            </a:gs>
            <a:gs pos="100000">
              <a:schemeClr val="accent1">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b="1" kern="1200" dirty="0">
              <a:solidFill>
                <a:srgbClr val="FF0000"/>
              </a:solidFill>
            </a:rPr>
            <a:t>Tectonique de plaques</a:t>
          </a:r>
        </a:p>
      </dsp:txBody>
      <dsp:txXfrm>
        <a:off x="4344734" y="5110237"/>
        <a:ext cx="3807330" cy="797806"/>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F99A72-CE98-4BA8-BBC0-E02C082CF18D}" type="datetimeFigureOut">
              <a:rPr lang="fr-FR" smtClean="0"/>
              <a:t>11/10/2026</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4F0A6B-4295-456E-8FB6-C55B1961FBD4}" type="slidenum">
              <a:rPr lang="fr-FR" smtClean="0"/>
              <a:t>‹#›</a:t>
            </a:fld>
            <a:endParaRPr lang="fr-FR"/>
          </a:p>
        </p:txBody>
      </p:sp>
    </p:spTree>
    <p:extLst>
      <p:ext uri="{BB962C8B-B14F-4D97-AF65-F5344CB8AC3E}">
        <p14:creationId xmlns:p14="http://schemas.microsoft.com/office/powerpoint/2010/main" val="731724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B4A42-80A1-9DE0-2C59-E50CF4108A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E432DD-43B0-2F23-E7A1-F5FE4348D54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101D81-26ED-11D1-49C3-428FC3C170D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71A6096-34F8-E3AC-487B-42EBB41A23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751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B9107-7C1E-ACF1-C70B-2243D4E2DC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9D4C4DD-57DB-3AC5-16D3-CF0A41FAE74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B7D88FE-1AF5-BCD2-1341-59B292873D2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9099483A-BBD7-209D-4800-8772E813C6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732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E71B1-CFA1-1BA7-94D4-52668A186DF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AA06A24-B095-65EA-7C88-C742A8674CC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52BAA6-718E-4093-7AFE-79519D5DDBB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93502BF-40BF-20B6-B9DB-3A745DF2E4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7791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17C07-3074-46A6-6194-453C1074189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04D9DF-0F30-EFBB-2107-6B5DB032DBB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3A7306-B71C-DEAB-E803-44784E2EEED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F094FD7-E2F9-CD21-E396-5D3C537312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4107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086F0-8378-4A25-CD4B-E1E2BB146C0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36E2220-EF3E-AFB9-C330-7746042CCCA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E523CA5-EB91-0741-D2C1-451BBDE8641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04E559D-E31E-8F0C-54CD-C12E243C19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2976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55B5F-549E-E822-BC0D-FCFAE9A96B3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EE9F866-5517-598B-06ED-964E00A3CA2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50FF406-071B-FD82-CDEA-CAB2882897C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7D2EA11-CB87-3348-5F03-29E576BF2E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8081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087EE-C685-A9B9-5CF8-36B3D688886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EBDFAB-882F-FB43-009E-4D8C7AE4EA8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1ED3469-1E31-9981-FEB6-560839C54A9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6F635FB8-8B03-76A1-C928-AB88ADB44F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1393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0870E-A296-C9E6-3811-6D0A34CBCC2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B08792A-5B08-9CC1-5050-92F1C76AF2E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6B2C89F-2260-FA28-913E-E8BEF15FBEE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EF6ED99-0161-576F-DFA4-66805D9A90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950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41DA8-EA51-AED8-166E-CAB987398B1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961B771-1C7D-9DCF-5B63-587F742F8E4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33191F7-822F-BA78-10C3-06BBAC5F358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E82E0AA-446F-9427-FE01-EC6F5EC12C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1441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AF9F3-7DD2-6A9D-7DFA-AF6836DB497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FF387D4-91D1-3FE5-AF4F-89AD805BAB3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6A4CFE2-C752-9152-B35E-07AA1DE9BBA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E72B5CBC-AD56-711F-9047-F72802B396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0976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5A248-2C7C-FFD2-752A-6D8A6724517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D03AB0B-92B3-9E67-272D-FB259713BF2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48E3B6-F6F1-E13F-3B71-B907DA46BE6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65224A4-F542-F514-582A-83F55079DE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12141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72851-D66A-ED1B-D7E5-8648BE35A2A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373A9F-7E78-92E5-7DDF-D30F298917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870AC1F-F336-8B57-9BB9-F01F23220CA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CF476F9-86E1-FAAB-9B7A-51EF41A17B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0142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53CF9-6DE5-7590-6390-8AD798A6ECA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074CA5-F54B-9EEC-9381-6AF0A2BDC49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1C3EAD9-4459-82C3-BC55-84661D05183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A9777C5-563E-63F3-332E-81A02FBEC6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369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9E5A1-C537-942A-FCC6-C4761A95CC0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7908381-5A15-FB1E-E825-74C5E04DD93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22C0D1-6045-3E5C-F2E8-7DF133B63D7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A87942A-51C6-F8BC-F6B3-A3A8FD42A7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E0407-935A-438B-AF66-28803EDE65A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538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346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7082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6302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93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10/11/2026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14621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10/11/2026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76813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C8D7E02-BCB8-4D50-A234-369438C08659}" type="datetimeFigureOut">
              <a:rPr lang="en-US" smtClean="0"/>
              <a:t>10/11/2026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2049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6E86A4C-8E40-4F87-A4F0-01A0687C5742}" type="datetimeFigureOut">
              <a:rPr lang="en-US" smtClean="0"/>
              <a:t>10/11/2026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9169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0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32926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8898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B0334-FB67-BD83-4F94-24297406CF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10B51E-A49B-108C-9CE5-3528103A05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FB290E9-9604-CB70-4EBE-4767B7674CC2}"/>
              </a:ext>
            </a:extLst>
          </p:cNvPr>
          <p:cNvSpPr>
            <a:spLocks noGrp="1"/>
          </p:cNvSpPr>
          <p:nvPr>
            <p:ph type="dt" sz="half" idx="10"/>
          </p:nvPr>
        </p:nvSpPr>
        <p:spPr/>
        <p:txBody>
          <a:bodyPr/>
          <a:lstStyle/>
          <a:p>
            <a:pPr rtl="0"/>
            <a:r>
              <a:rPr lang="fr-FR" noProof="0"/>
              <a:t>20XX</a:t>
            </a:r>
          </a:p>
        </p:txBody>
      </p:sp>
      <p:sp>
        <p:nvSpPr>
          <p:cNvPr id="5" name="Footer Placeholder 4">
            <a:extLst>
              <a:ext uri="{FF2B5EF4-FFF2-40B4-BE49-F238E27FC236}">
                <a16:creationId xmlns:a16="http://schemas.microsoft.com/office/drawing/2014/main" id="{6EBE71BB-8A96-9C32-405E-27B57925A89D}"/>
              </a:ext>
            </a:extLst>
          </p:cNvPr>
          <p:cNvSpPr>
            <a:spLocks noGrp="1"/>
          </p:cNvSpPr>
          <p:nvPr>
            <p:ph type="ftr" sz="quarter" idx="11"/>
          </p:nvPr>
        </p:nvSpPr>
        <p:spPr/>
        <p:txBody>
          <a:bodyPr/>
          <a:lstStyle/>
          <a:p>
            <a:pPr rtl="0"/>
            <a:r>
              <a:rPr lang="fr-FR" noProof="0"/>
              <a:t>Titre de la présentation</a:t>
            </a:r>
          </a:p>
        </p:txBody>
      </p:sp>
      <p:sp>
        <p:nvSpPr>
          <p:cNvPr id="6" name="Slide Number Placeholder 5">
            <a:extLst>
              <a:ext uri="{FF2B5EF4-FFF2-40B4-BE49-F238E27FC236}">
                <a16:creationId xmlns:a16="http://schemas.microsoft.com/office/drawing/2014/main" id="{3404DE44-54B3-F96B-37F2-4459A9B6B649}"/>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2256782834"/>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20ACC-8F01-EB9E-D5D0-E0FE7BCBA9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C8EC19-6977-BA86-1208-FBE755D0D3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314EC7-0D7D-96C5-682E-43D022594F54}"/>
              </a:ext>
            </a:extLst>
          </p:cNvPr>
          <p:cNvSpPr>
            <a:spLocks noGrp="1"/>
          </p:cNvSpPr>
          <p:nvPr>
            <p:ph type="dt" sz="half" idx="10"/>
          </p:nvPr>
        </p:nvSpPr>
        <p:spPr/>
        <p:txBody>
          <a:bodyPr/>
          <a:lstStyle/>
          <a:p>
            <a:pPr rtl="0"/>
            <a:r>
              <a:rPr lang="fr-FR" noProof="0"/>
              <a:t>20XX</a:t>
            </a:r>
          </a:p>
        </p:txBody>
      </p:sp>
      <p:sp>
        <p:nvSpPr>
          <p:cNvPr id="5" name="Footer Placeholder 4">
            <a:extLst>
              <a:ext uri="{FF2B5EF4-FFF2-40B4-BE49-F238E27FC236}">
                <a16:creationId xmlns:a16="http://schemas.microsoft.com/office/drawing/2014/main" id="{169F44FB-2C5D-CA9E-E0A2-595351572FF1}"/>
              </a:ext>
            </a:extLst>
          </p:cNvPr>
          <p:cNvSpPr>
            <a:spLocks noGrp="1"/>
          </p:cNvSpPr>
          <p:nvPr>
            <p:ph type="ftr" sz="quarter" idx="11"/>
          </p:nvPr>
        </p:nvSpPr>
        <p:spPr/>
        <p:txBody>
          <a:bodyPr/>
          <a:lstStyle/>
          <a:p>
            <a:pPr rtl="0"/>
            <a:r>
              <a:rPr lang="fr-FR" noProof="0"/>
              <a:t>Titre de la présentation</a:t>
            </a:r>
          </a:p>
        </p:txBody>
      </p:sp>
      <p:sp>
        <p:nvSpPr>
          <p:cNvPr id="6" name="Slide Number Placeholder 5">
            <a:extLst>
              <a:ext uri="{FF2B5EF4-FFF2-40B4-BE49-F238E27FC236}">
                <a16:creationId xmlns:a16="http://schemas.microsoft.com/office/drawing/2014/main" id="{E3836776-C0ED-688D-8C67-1CAF5A31A194}"/>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3293489357"/>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01778-57A9-170A-D0A1-0923EC0F68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7CEC90B-1600-E794-C37A-3710EF47BE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85C3AC-381C-2EF3-22C0-AA771733B176}"/>
              </a:ext>
            </a:extLst>
          </p:cNvPr>
          <p:cNvSpPr>
            <a:spLocks noGrp="1"/>
          </p:cNvSpPr>
          <p:nvPr>
            <p:ph type="dt" sz="half" idx="10"/>
          </p:nvPr>
        </p:nvSpPr>
        <p:spPr/>
        <p:txBody>
          <a:bodyPr/>
          <a:lstStyle/>
          <a:p>
            <a:pPr rtl="0"/>
            <a:r>
              <a:rPr lang="fr-FR" noProof="0"/>
              <a:t>20XX</a:t>
            </a:r>
          </a:p>
        </p:txBody>
      </p:sp>
      <p:sp>
        <p:nvSpPr>
          <p:cNvPr id="5" name="Footer Placeholder 4">
            <a:extLst>
              <a:ext uri="{FF2B5EF4-FFF2-40B4-BE49-F238E27FC236}">
                <a16:creationId xmlns:a16="http://schemas.microsoft.com/office/drawing/2014/main" id="{71374E51-825C-5AC7-010A-A9F457398A18}"/>
              </a:ext>
            </a:extLst>
          </p:cNvPr>
          <p:cNvSpPr>
            <a:spLocks noGrp="1"/>
          </p:cNvSpPr>
          <p:nvPr>
            <p:ph type="ftr" sz="quarter" idx="11"/>
          </p:nvPr>
        </p:nvSpPr>
        <p:spPr/>
        <p:txBody>
          <a:bodyPr/>
          <a:lstStyle/>
          <a:p>
            <a:pPr rtl="0"/>
            <a:r>
              <a:rPr lang="fr-FR" noProof="0"/>
              <a:t>Titre de la présentation</a:t>
            </a:r>
          </a:p>
        </p:txBody>
      </p:sp>
      <p:sp>
        <p:nvSpPr>
          <p:cNvPr id="6" name="Slide Number Placeholder 5">
            <a:extLst>
              <a:ext uri="{FF2B5EF4-FFF2-40B4-BE49-F238E27FC236}">
                <a16:creationId xmlns:a16="http://schemas.microsoft.com/office/drawing/2014/main" id="{C45EF67B-8359-342F-EC1E-9BAD005C48C9}"/>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349470621"/>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99353-54D1-CB37-A774-8BC7E63C5E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CA4922-BEB4-6EA8-E28D-853FDF12AD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83754A-6138-C967-47C1-579D800D1A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E5AC96E-1F48-8E7B-2EEC-14D474A17936}"/>
              </a:ext>
            </a:extLst>
          </p:cNvPr>
          <p:cNvSpPr>
            <a:spLocks noGrp="1"/>
          </p:cNvSpPr>
          <p:nvPr>
            <p:ph type="dt" sz="half" idx="10"/>
          </p:nvPr>
        </p:nvSpPr>
        <p:spPr/>
        <p:txBody>
          <a:bodyPr/>
          <a:lstStyle/>
          <a:p>
            <a:pPr rtl="0"/>
            <a:r>
              <a:rPr lang="fr-FR" noProof="0"/>
              <a:t>20XX</a:t>
            </a:r>
          </a:p>
        </p:txBody>
      </p:sp>
      <p:sp>
        <p:nvSpPr>
          <p:cNvPr id="6" name="Footer Placeholder 5">
            <a:extLst>
              <a:ext uri="{FF2B5EF4-FFF2-40B4-BE49-F238E27FC236}">
                <a16:creationId xmlns:a16="http://schemas.microsoft.com/office/drawing/2014/main" id="{8AA1180B-40F6-C9E4-AF3F-E1F7AAFA4458}"/>
              </a:ext>
            </a:extLst>
          </p:cNvPr>
          <p:cNvSpPr>
            <a:spLocks noGrp="1"/>
          </p:cNvSpPr>
          <p:nvPr>
            <p:ph type="ftr" sz="quarter" idx="11"/>
          </p:nvPr>
        </p:nvSpPr>
        <p:spPr/>
        <p:txBody>
          <a:bodyPr/>
          <a:lstStyle/>
          <a:p>
            <a:pPr rtl="0"/>
            <a:r>
              <a:rPr lang="fr-FR" noProof="0"/>
              <a:t>Titre de la présentation</a:t>
            </a:r>
          </a:p>
        </p:txBody>
      </p:sp>
      <p:sp>
        <p:nvSpPr>
          <p:cNvPr id="7" name="Slide Number Placeholder 6">
            <a:extLst>
              <a:ext uri="{FF2B5EF4-FFF2-40B4-BE49-F238E27FC236}">
                <a16:creationId xmlns:a16="http://schemas.microsoft.com/office/drawing/2014/main" id="{0449293E-8253-7216-373E-BF74304826F1}"/>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3356442673"/>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C1EFC-1591-C9B1-CC8C-55E47B731C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03A259-DF63-7A1A-B4B2-93E59DA6C7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0B6436-7A5D-9B58-8C25-2FFB2C6336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7D2246-8C1A-D67E-033A-5E28AA8346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C2C79F-9139-1C20-9157-B0224C6B15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7AD1886-8B16-5CDE-C1A3-F78F87FA7AFC}"/>
              </a:ext>
            </a:extLst>
          </p:cNvPr>
          <p:cNvSpPr>
            <a:spLocks noGrp="1"/>
          </p:cNvSpPr>
          <p:nvPr>
            <p:ph type="dt" sz="half" idx="10"/>
          </p:nvPr>
        </p:nvSpPr>
        <p:spPr/>
        <p:txBody>
          <a:bodyPr/>
          <a:lstStyle/>
          <a:p>
            <a:pPr rtl="0"/>
            <a:r>
              <a:rPr lang="fr-FR" noProof="0"/>
              <a:t>20XX</a:t>
            </a:r>
          </a:p>
        </p:txBody>
      </p:sp>
      <p:sp>
        <p:nvSpPr>
          <p:cNvPr id="8" name="Footer Placeholder 7">
            <a:extLst>
              <a:ext uri="{FF2B5EF4-FFF2-40B4-BE49-F238E27FC236}">
                <a16:creationId xmlns:a16="http://schemas.microsoft.com/office/drawing/2014/main" id="{48617D5D-5420-4070-D357-81566AA692E5}"/>
              </a:ext>
            </a:extLst>
          </p:cNvPr>
          <p:cNvSpPr>
            <a:spLocks noGrp="1"/>
          </p:cNvSpPr>
          <p:nvPr>
            <p:ph type="ftr" sz="quarter" idx="11"/>
          </p:nvPr>
        </p:nvSpPr>
        <p:spPr/>
        <p:txBody>
          <a:bodyPr/>
          <a:lstStyle/>
          <a:p>
            <a:pPr rtl="0"/>
            <a:r>
              <a:rPr lang="fr-FR" noProof="0"/>
              <a:t>Titre de la présentation</a:t>
            </a:r>
          </a:p>
        </p:txBody>
      </p:sp>
      <p:sp>
        <p:nvSpPr>
          <p:cNvPr id="9" name="Slide Number Placeholder 8">
            <a:extLst>
              <a:ext uri="{FF2B5EF4-FFF2-40B4-BE49-F238E27FC236}">
                <a16:creationId xmlns:a16="http://schemas.microsoft.com/office/drawing/2014/main" id="{2BCF9B62-CC74-512F-A41C-14A7FE3DED73}"/>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2196933298"/>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7B6F3-E9B8-7789-3474-9202F10B2B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67DCC2-F5E9-E7E1-9B17-1067B8DCDC30}"/>
              </a:ext>
            </a:extLst>
          </p:cNvPr>
          <p:cNvSpPr>
            <a:spLocks noGrp="1"/>
          </p:cNvSpPr>
          <p:nvPr>
            <p:ph type="dt" sz="half" idx="10"/>
          </p:nvPr>
        </p:nvSpPr>
        <p:spPr/>
        <p:txBody>
          <a:bodyPr/>
          <a:lstStyle/>
          <a:p>
            <a:pPr rtl="0"/>
            <a:r>
              <a:rPr lang="fr-FR" noProof="0"/>
              <a:t>20XX</a:t>
            </a:r>
          </a:p>
        </p:txBody>
      </p:sp>
      <p:sp>
        <p:nvSpPr>
          <p:cNvPr id="4" name="Footer Placeholder 3">
            <a:extLst>
              <a:ext uri="{FF2B5EF4-FFF2-40B4-BE49-F238E27FC236}">
                <a16:creationId xmlns:a16="http://schemas.microsoft.com/office/drawing/2014/main" id="{6C3FF914-A9FA-1003-3E95-69D58E3D94C1}"/>
              </a:ext>
            </a:extLst>
          </p:cNvPr>
          <p:cNvSpPr>
            <a:spLocks noGrp="1"/>
          </p:cNvSpPr>
          <p:nvPr>
            <p:ph type="ftr" sz="quarter" idx="11"/>
          </p:nvPr>
        </p:nvSpPr>
        <p:spPr/>
        <p:txBody>
          <a:bodyPr/>
          <a:lstStyle/>
          <a:p>
            <a:pPr rtl="0"/>
            <a:r>
              <a:rPr lang="fr-FR" noProof="0"/>
              <a:t>Titre de la présentation</a:t>
            </a:r>
          </a:p>
        </p:txBody>
      </p:sp>
      <p:sp>
        <p:nvSpPr>
          <p:cNvPr id="5" name="Slide Number Placeholder 4">
            <a:extLst>
              <a:ext uri="{FF2B5EF4-FFF2-40B4-BE49-F238E27FC236}">
                <a16:creationId xmlns:a16="http://schemas.microsoft.com/office/drawing/2014/main" id="{ADCC0081-2A7F-A11C-D48C-5B97EDFF777F}"/>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2682401364"/>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782566-9B7C-DAC5-FED1-477908E9161D}"/>
              </a:ext>
            </a:extLst>
          </p:cNvPr>
          <p:cNvSpPr>
            <a:spLocks noGrp="1"/>
          </p:cNvSpPr>
          <p:nvPr>
            <p:ph type="dt" sz="half" idx="10"/>
          </p:nvPr>
        </p:nvSpPr>
        <p:spPr/>
        <p:txBody>
          <a:bodyPr/>
          <a:lstStyle/>
          <a:p>
            <a:pPr rtl="0"/>
            <a:r>
              <a:rPr lang="fr-FR" noProof="0"/>
              <a:t>20XX</a:t>
            </a:r>
          </a:p>
        </p:txBody>
      </p:sp>
      <p:sp>
        <p:nvSpPr>
          <p:cNvPr id="3" name="Footer Placeholder 2">
            <a:extLst>
              <a:ext uri="{FF2B5EF4-FFF2-40B4-BE49-F238E27FC236}">
                <a16:creationId xmlns:a16="http://schemas.microsoft.com/office/drawing/2014/main" id="{CE834589-8DC0-20F7-703B-C1F7DFCA450D}"/>
              </a:ext>
            </a:extLst>
          </p:cNvPr>
          <p:cNvSpPr>
            <a:spLocks noGrp="1"/>
          </p:cNvSpPr>
          <p:nvPr>
            <p:ph type="ftr" sz="quarter" idx="11"/>
          </p:nvPr>
        </p:nvSpPr>
        <p:spPr/>
        <p:txBody>
          <a:bodyPr/>
          <a:lstStyle/>
          <a:p>
            <a:pPr rtl="0"/>
            <a:r>
              <a:rPr lang="fr-FR" noProof="0"/>
              <a:t>Titre de la présentation</a:t>
            </a:r>
          </a:p>
        </p:txBody>
      </p:sp>
      <p:sp>
        <p:nvSpPr>
          <p:cNvPr id="4" name="Slide Number Placeholder 3">
            <a:extLst>
              <a:ext uri="{FF2B5EF4-FFF2-40B4-BE49-F238E27FC236}">
                <a16:creationId xmlns:a16="http://schemas.microsoft.com/office/drawing/2014/main" id="{A7AAFB55-46AF-8537-A26B-B72C47DA76B5}"/>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997069956"/>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CA43D-D581-6C67-EC43-C8DA218F94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7B7BBA-1642-BA9E-7E44-4DDB16DF3F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393977-0237-E47A-2BB7-093DDDABFB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F5F4E4-26EA-CF44-E4C3-170B53234D0C}"/>
              </a:ext>
            </a:extLst>
          </p:cNvPr>
          <p:cNvSpPr>
            <a:spLocks noGrp="1"/>
          </p:cNvSpPr>
          <p:nvPr>
            <p:ph type="dt" sz="half" idx="10"/>
          </p:nvPr>
        </p:nvSpPr>
        <p:spPr/>
        <p:txBody>
          <a:bodyPr/>
          <a:lstStyle/>
          <a:p>
            <a:pPr rtl="0"/>
            <a:r>
              <a:rPr lang="fr-FR" noProof="0"/>
              <a:t>20XX</a:t>
            </a:r>
          </a:p>
        </p:txBody>
      </p:sp>
      <p:sp>
        <p:nvSpPr>
          <p:cNvPr id="6" name="Footer Placeholder 5">
            <a:extLst>
              <a:ext uri="{FF2B5EF4-FFF2-40B4-BE49-F238E27FC236}">
                <a16:creationId xmlns:a16="http://schemas.microsoft.com/office/drawing/2014/main" id="{AA87AB82-960C-A9DC-272C-C1E63745B74B}"/>
              </a:ext>
            </a:extLst>
          </p:cNvPr>
          <p:cNvSpPr>
            <a:spLocks noGrp="1"/>
          </p:cNvSpPr>
          <p:nvPr>
            <p:ph type="ftr" sz="quarter" idx="11"/>
          </p:nvPr>
        </p:nvSpPr>
        <p:spPr/>
        <p:txBody>
          <a:bodyPr/>
          <a:lstStyle/>
          <a:p>
            <a:pPr rtl="0"/>
            <a:r>
              <a:rPr lang="fr-FR" noProof="0"/>
              <a:t>Titre de la présentation</a:t>
            </a:r>
          </a:p>
        </p:txBody>
      </p:sp>
      <p:sp>
        <p:nvSpPr>
          <p:cNvPr id="7" name="Slide Number Placeholder 6">
            <a:extLst>
              <a:ext uri="{FF2B5EF4-FFF2-40B4-BE49-F238E27FC236}">
                <a16:creationId xmlns:a16="http://schemas.microsoft.com/office/drawing/2014/main" id="{99C3996B-6ADF-92DD-7F52-D74DB3D8F1A5}"/>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104012320"/>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A5D52-CBCC-1654-4803-21F1CB3F85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FBA90C-DC81-3554-8F80-3403C6C256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CEC49C-4181-B83B-B81B-6B37976EE6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FBDE1B-9EA2-E63E-CF85-9E7CF26E959E}"/>
              </a:ext>
            </a:extLst>
          </p:cNvPr>
          <p:cNvSpPr>
            <a:spLocks noGrp="1"/>
          </p:cNvSpPr>
          <p:nvPr>
            <p:ph type="dt" sz="half" idx="10"/>
          </p:nvPr>
        </p:nvSpPr>
        <p:spPr/>
        <p:txBody>
          <a:bodyPr/>
          <a:lstStyle/>
          <a:p>
            <a:pPr rtl="0"/>
            <a:r>
              <a:rPr lang="fr-FR" noProof="0"/>
              <a:t>20XX</a:t>
            </a:r>
          </a:p>
        </p:txBody>
      </p:sp>
      <p:sp>
        <p:nvSpPr>
          <p:cNvPr id="6" name="Footer Placeholder 5">
            <a:extLst>
              <a:ext uri="{FF2B5EF4-FFF2-40B4-BE49-F238E27FC236}">
                <a16:creationId xmlns:a16="http://schemas.microsoft.com/office/drawing/2014/main" id="{2D261C07-4068-7D68-1613-C55D7B58400E}"/>
              </a:ext>
            </a:extLst>
          </p:cNvPr>
          <p:cNvSpPr>
            <a:spLocks noGrp="1"/>
          </p:cNvSpPr>
          <p:nvPr>
            <p:ph type="ftr" sz="quarter" idx="11"/>
          </p:nvPr>
        </p:nvSpPr>
        <p:spPr/>
        <p:txBody>
          <a:bodyPr/>
          <a:lstStyle/>
          <a:p>
            <a:pPr rtl="0"/>
            <a:r>
              <a:rPr lang="fr-FR" noProof="0"/>
              <a:t>Titre de la présentation</a:t>
            </a:r>
          </a:p>
        </p:txBody>
      </p:sp>
      <p:sp>
        <p:nvSpPr>
          <p:cNvPr id="7" name="Slide Number Placeholder 6">
            <a:extLst>
              <a:ext uri="{FF2B5EF4-FFF2-40B4-BE49-F238E27FC236}">
                <a16:creationId xmlns:a16="http://schemas.microsoft.com/office/drawing/2014/main" id="{A9363228-D2E5-A6F3-6552-02E970A4DD20}"/>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422502781"/>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55A08-AE2D-AC5F-BA8F-E09FF27EDB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B7094F-632F-DA4E-5C6A-F21AA1FE9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5F8CA4-9452-C3D9-3D2D-B47BF88864D2}"/>
              </a:ext>
            </a:extLst>
          </p:cNvPr>
          <p:cNvSpPr>
            <a:spLocks noGrp="1"/>
          </p:cNvSpPr>
          <p:nvPr>
            <p:ph type="dt" sz="half" idx="10"/>
          </p:nvPr>
        </p:nvSpPr>
        <p:spPr/>
        <p:txBody>
          <a:bodyPr/>
          <a:lstStyle/>
          <a:p>
            <a:pPr rtl="0"/>
            <a:r>
              <a:rPr lang="fr-FR" noProof="0"/>
              <a:t>20XX</a:t>
            </a:r>
          </a:p>
        </p:txBody>
      </p:sp>
      <p:sp>
        <p:nvSpPr>
          <p:cNvPr id="5" name="Footer Placeholder 4">
            <a:extLst>
              <a:ext uri="{FF2B5EF4-FFF2-40B4-BE49-F238E27FC236}">
                <a16:creationId xmlns:a16="http://schemas.microsoft.com/office/drawing/2014/main" id="{24C120B8-584E-61C1-4EE7-A6764C305EBE}"/>
              </a:ext>
            </a:extLst>
          </p:cNvPr>
          <p:cNvSpPr>
            <a:spLocks noGrp="1"/>
          </p:cNvSpPr>
          <p:nvPr>
            <p:ph type="ftr" sz="quarter" idx="11"/>
          </p:nvPr>
        </p:nvSpPr>
        <p:spPr/>
        <p:txBody>
          <a:bodyPr/>
          <a:lstStyle/>
          <a:p>
            <a:pPr rtl="0"/>
            <a:r>
              <a:rPr lang="fr-FR" noProof="0"/>
              <a:t>Titre de la présentation</a:t>
            </a:r>
          </a:p>
        </p:txBody>
      </p:sp>
      <p:sp>
        <p:nvSpPr>
          <p:cNvPr id="6" name="Slide Number Placeholder 5">
            <a:extLst>
              <a:ext uri="{FF2B5EF4-FFF2-40B4-BE49-F238E27FC236}">
                <a16:creationId xmlns:a16="http://schemas.microsoft.com/office/drawing/2014/main" id="{A21E8FEE-C6F3-8A86-92EC-3E94A3D48211}"/>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4173140970"/>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C4635D-9390-317D-9942-EE85A18355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30BA2D-512C-221C-4BAE-62A96747A2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53ED99-CFDA-BA0E-BDC1-AA24CA3C54BB}"/>
              </a:ext>
            </a:extLst>
          </p:cNvPr>
          <p:cNvSpPr>
            <a:spLocks noGrp="1"/>
          </p:cNvSpPr>
          <p:nvPr>
            <p:ph type="dt" sz="half" idx="10"/>
          </p:nvPr>
        </p:nvSpPr>
        <p:spPr/>
        <p:txBody>
          <a:bodyPr/>
          <a:lstStyle/>
          <a:p>
            <a:pPr rtl="0"/>
            <a:r>
              <a:rPr lang="fr-FR" noProof="0"/>
              <a:t>20XX</a:t>
            </a:r>
          </a:p>
        </p:txBody>
      </p:sp>
      <p:sp>
        <p:nvSpPr>
          <p:cNvPr id="5" name="Footer Placeholder 4">
            <a:extLst>
              <a:ext uri="{FF2B5EF4-FFF2-40B4-BE49-F238E27FC236}">
                <a16:creationId xmlns:a16="http://schemas.microsoft.com/office/drawing/2014/main" id="{4562BBF4-A97C-E037-C58A-8B122B39DE72}"/>
              </a:ext>
            </a:extLst>
          </p:cNvPr>
          <p:cNvSpPr>
            <a:spLocks noGrp="1"/>
          </p:cNvSpPr>
          <p:nvPr>
            <p:ph type="ftr" sz="quarter" idx="11"/>
          </p:nvPr>
        </p:nvSpPr>
        <p:spPr/>
        <p:txBody>
          <a:bodyPr/>
          <a:lstStyle/>
          <a:p>
            <a:pPr rtl="0"/>
            <a:r>
              <a:rPr lang="fr-FR" noProof="0"/>
              <a:t>Titre de la présentation</a:t>
            </a:r>
          </a:p>
        </p:txBody>
      </p:sp>
      <p:sp>
        <p:nvSpPr>
          <p:cNvPr id="6" name="Slide Number Placeholder 5">
            <a:extLst>
              <a:ext uri="{FF2B5EF4-FFF2-40B4-BE49-F238E27FC236}">
                <a16:creationId xmlns:a16="http://schemas.microsoft.com/office/drawing/2014/main" id="{FC2A1B35-BA96-9597-D97A-2B49653B0B1A}"/>
              </a:ext>
            </a:extLst>
          </p:cNvPr>
          <p:cNvSpPr>
            <a:spLocks noGrp="1"/>
          </p:cNvSpPr>
          <p:nvPr>
            <p:ph type="sldNum" sz="quarter" idx="12"/>
          </p:nvPr>
        </p:nvSpPr>
        <p:spPr/>
        <p:txBody>
          <a:body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4042156310"/>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Titre">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7F47124D-D927-400B-B59C-CEDBD507BE0C}"/>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6200000">
            <a:off x="43976" y="-43974"/>
            <a:ext cx="1447800" cy="1535750"/>
          </a:xfrm>
          <a:prstGeom prst="rect">
            <a:avLst/>
          </a:prstGeom>
        </p:spPr>
      </p:pic>
      <p:sp>
        <p:nvSpPr>
          <p:cNvPr id="10" name="Titre 1">
            <a:extLst>
              <a:ext uri="{FF2B5EF4-FFF2-40B4-BE49-F238E27FC236}">
                <a16:creationId xmlns:a16="http://schemas.microsoft.com/office/drawing/2014/main" id="{D6ADF6CE-9ECB-46C3-934F-B81BC2BE0449}"/>
              </a:ext>
            </a:extLst>
          </p:cNvPr>
          <p:cNvSpPr>
            <a:spLocks noGrp="1"/>
          </p:cNvSpPr>
          <p:nvPr>
            <p:ph type="ctrTitle"/>
          </p:nvPr>
        </p:nvSpPr>
        <p:spPr>
          <a:xfrm>
            <a:off x="1293876" y="304801"/>
            <a:ext cx="9601200" cy="1534297"/>
          </a:xfrm>
        </p:spPr>
        <p:txBody>
          <a:bodyPr rtlCol="0" anchor="b">
            <a:normAutofit/>
          </a:bodyPr>
          <a:lstStyle>
            <a:lvl1pPr algn="ctr">
              <a:defRPr>
                <a:solidFill>
                  <a:schemeClr val="tx2"/>
                </a:solidFill>
              </a:defRPr>
            </a:lvl1pPr>
          </a:lstStyle>
          <a:p>
            <a:pPr rtl="0">
              <a:lnSpc>
                <a:spcPct val="100000"/>
              </a:lnSpc>
            </a:pPr>
            <a:r>
              <a:rPr lang="en-US" sz="4400" spc="120" noProof="0">
                <a:solidFill>
                  <a:schemeClr val="tx2"/>
                </a:solidFill>
                <a:cs typeface="Posterama" panose="020B0504020200020000" pitchFamily="34" charset="0"/>
              </a:rPr>
              <a:t>Click to edit Master title style</a:t>
            </a:r>
            <a:endParaRPr lang="fr-FR" sz="4400" spc="120" noProof="0">
              <a:solidFill>
                <a:schemeClr val="tx2"/>
              </a:solidFill>
              <a:cs typeface="Posterama" panose="020B0504020200020000" pitchFamily="34" charset="0"/>
            </a:endParaRPr>
          </a:p>
        </p:txBody>
      </p:sp>
      <p:sp>
        <p:nvSpPr>
          <p:cNvPr id="19" name="Espace réservé d’image 18">
            <a:extLst>
              <a:ext uri="{FF2B5EF4-FFF2-40B4-BE49-F238E27FC236}">
                <a16:creationId xmlns:a16="http://schemas.microsoft.com/office/drawing/2014/main" id="{62DF7C0A-1B3B-401D-A625-E7F87B1DFE07}"/>
              </a:ext>
            </a:extLst>
          </p:cNvPr>
          <p:cNvSpPr>
            <a:spLocks noGrp="1"/>
          </p:cNvSpPr>
          <p:nvPr>
            <p:ph type="pic" sz="quarter" idx="13" hasCustomPrompt="1"/>
          </p:nvPr>
        </p:nvSpPr>
        <p:spPr>
          <a:xfrm>
            <a:off x="619840" y="3013206"/>
            <a:ext cx="11084189" cy="3854030"/>
          </a:xfrm>
          <a:custGeom>
            <a:avLst/>
            <a:gdLst>
              <a:gd name="connsiteX0" fmla="*/ 5542094 w 11084189"/>
              <a:gd name="connsiteY0" fmla="*/ 0 h 3854030"/>
              <a:gd name="connsiteX1" fmla="*/ 11061525 w 11084189"/>
              <a:gd name="connsiteY1" fmla="*/ 3748287 h 3854030"/>
              <a:gd name="connsiteX2" fmla="*/ 11084189 w 11084189"/>
              <a:gd name="connsiteY2" fmla="*/ 3854030 h 3854030"/>
              <a:gd name="connsiteX3" fmla="*/ 0 w 11084189"/>
              <a:gd name="connsiteY3" fmla="*/ 3854030 h 3854030"/>
              <a:gd name="connsiteX4" fmla="*/ 22663 w 11084189"/>
              <a:gd name="connsiteY4" fmla="*/ 3748287 h 3854030"/>
              <a:gd name="connsiteX5" fmla="*/ 5542094 w 11084189"/>
              <a:gd name="connsiteY5" fmla="*/ 0 h 3854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189" h="3854030">
                <a:moveTo>
                  <a:pt x="5542094" y="0"/>
                </a:moveTo>
                <a:cubicBezTo>
                  <a:pt x="8264668" y="0"/>
                  <a:pt x="10536186" y="1609144"/>
                  <a:pt x="11061525" y="3748287"/>
                </a:cubicBezTo>
                <a:lnTo>
                  <a:pt x="11084189" y="3854030"/>
                </a:lnTo>
                <a:lnTo>
                  <a:pt x="0" y="3854030"/>
                </a:lnTo>
                <a:lnTo>
                  <a:pt x="22663" y="3748287"/>
                </a:lnTo>
                <a:cubicBezTo>
                  <a:pt x="548002" y="1609144"/>
                  <a:pt x="2819520" y="0"/>
                  <a:pt x="5542094" y="0"/>
                </a:cubicBezTo>
                <a:close/>
              </a:path>
            </a:pathLst>
          </a:custGeom>
        </p:spPr>
        <p:txBody>
          <a:bodyPr wrap="square" rtlCol="0" anchor="ctr">
            <a:noAutofit/>
          </a:bodyPr>
          <a:lstStyle>
            <a:lvl1pPr marL="0" indent="0" algn="ctr">
              <a:buNone/>
              <a:defRPr>
                <a:solidFill>
                  <a:schemeClr val="tx2"/>
                </a:solidFill>
              </a:defRPr>
            </a:lvl1pPr>
          </a:lstStyle>
          <a:p>
            <a:pPr rtl="0"/>
            <a:r>
              <a:rPr lang="fr-FR" noProof="0"/>
              <a:t>Cliquez pour ajouter une photo</a:t>
            </a:r>
          </a:p>
        </p:txBody>
      </p:sp>
      <p:sp>
        <p:nvSpPr>
          <p:cNvPr id="11" name="Sous-titre 2">
            <a:extLst>
              <a:ext uri="{FF2B5EF4-FFF2-40B4-BE49-F238E27FC236}">
                <a16:creationId xmlns:a16="http://schemas.microsoft.com/office/drawing/2014/main" id="{ADA6D2C5-E6A9-4A27-AE58-9CEDCFCB4C92}"/>
              </a:ext>
            </a:extLst>
          </p:cNvPr>
          <p:cNvSpPr>
            <a:spLocks noGrp="1"/>
          </p:cNvSpPr>
          <p:nvPr>
            <p:ph type="subTitle" idx="1"/>
          </p:nvPr>
        </p:nvSpPr>
        <p:spPr>
          <a:xfrm>
            <a:off x="1712976" y="1905001"/>
            <a:ext cx="8763001" cy="962442"/>
          </a:xfrm>
        </p:spPr>
        <p:txBody>
          <a:bodyPr rtlCol="0" anchor="t"/>
          <a:lstStyle>
            <a:lvl1pPr marL="0" indent="0" algn="ctr">
              <a:buNone/>
              <a:defRPr>
                <a:solidFill>
                  <a:schemeClr val="tx2"/>
                </a:solidFill>
              </a:defRPr>
            </a:lvl1pPr>
          </a:lstStyle>
          <a:p>
            <a:pPr rtl="0">
              <a:lnSpc>
                <a:spcPct val="110000"/>
              </a:lnSpc>
            </a:pPr>
            <a:r>
              <a:rPr lang="en-US" sz="2200" noProof="0">
                <a:solidFill>
                  <a:schemeClr val="tx2"/>
                </a:solidFill>
                <a:cs typeface="Segoe UI Semilight" panose="020B0402040204020203" pitchFamily="34" charset="0"/>
              </a:rPr>
              <a:t>Click to edit Master subtitle style</a:t>
            </a:r>
            <a:endParaRPr lang="fr-FR" sz="2200" noProof="0">
              <a:solidFill>
                <a:schemeClr val="tx2"/>
              </a:solidFill>
              <a:cs typeface="Segoe UI Semilight" panose="020B0402040204020203" pitchFamily="34" charset="0"/>
            </a:endParaRPr>
          </a:p>
        </p:txBody>
      </p:sp>
      <p:pic>
        <p:nvPicPr>
          <p:cNvPr id="12" name="Image 11">
            <a:extLst>
              <a:ext uri="{FF2B5EF4-FFF2-40B4-BE49-F238E27FC236}">
                <a16:creationId xmlns:a16="http://schemas.microsoft.com/office/drawing/2014/main" id="{7B147A7F-B058-475D-BA3A-E1807E37B5D5}"/>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820400" y="3144779"/>
            <a:ext cx="1371600" cy="2548349"/>
          </a:xfrm>
          <a:prstGeom prst="rect">
            <a:avLst/>
          </a:prstGeom>
        </p:spPr>
      </p:pic>
    </p:spTree>
    <p:extLst>
      <p:ext uri="{BB962C8B-B14F-4D97-AF65-F5344CB8AC3E}">
        <p14:creationId xmlns:p14="http://schemas.microsoft.com/office/powerpoint/2010/main" val="9152641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Contenu 3 colonnes">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25EDB5FC-CA7C-4369-A121-67C4C93AB4B9}"/>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744200" y="0"/>
            <a:ext cx="1447800" cy="1535750"/>
          </a:xfrm>
          <a:prstGeom prst="rect">
            <a:avLst/>
          </a:prstGeom>
        </p:spPr>
      </p:pic>
      <p:sp>
        <p:nvSpPr>
          <p:cNvPr id="10" name="Titre 1">
            <a:extLst>
              <a:ext uri="{FF2B5EF4-FFF2-40B4-BE49-F238E27FC236}">
                <a16:creationId xmlns:a16="http://schemas.microsoft.com/office/drawing/2014/main" id="{79814F19-D3DA-42AB-AAD4-22D54FE3743B}"/>
              </a:ext>
            </a:extLst>
          </p:cNvPr>
          <p:cNvSpPr>
            <a:spLocks noGrp="1"/>
          </p:cNvSpPr>
          <p:nvPr>
            <p:ph type="title"/>
          </p:nvPr>
        </p:nvSpPr>
        <p:spPr>
          <a:xfrm>
            <a:off x="838201" y="559814"/>
            <a:ext cx="10348146" cy="753172"/>
          </a:xfrm>
        </p:spPr>
        <p:txBody>
          <a:bodyPr rtlCol="0" anchor="t">
            <a:normAutofit/>
          </a:bodyPr>
          <a:lstStyle>
            <a:lvl1pPr>
              <a:defRPr>
                <a:solidFill>
                  <a:schemeClr val="tx2"/>
                </a:solidFill>
              </a:defRPr>
            </a:lvl1pPr>
          </a:lstStyle>
          <a:p>
            <a:pPr rtl="0">
              <a:lnSpc>
                <a:spcPct val="100000"/>
              </a:lnSpc>
            </a:pPr>
            <a:r>
              <a:rPr lang="en-US" spc="120" noProof="0">
                <a:solidFill>
                  <a:schemeClr val="tx2"/>
                </a:solidFill>
                <a:cs typeface="Posterama" panose="020B0504020200020000" pitchFamily="34" charset="0"/>
              </a:rPr>
              <a:t>Click to edit Master title style</a:t>
            </a:r>
            <a:endParaRPr lang="fr-FR" spc="120" noProof="0">
              <a:solidFill>
                <a:schemeClr val="tx2"/>
              </a:solidFill>
              <a:cs typeface="Posterama" panose="020B0504020200020000" pitchFamily="34" charset="0"/>
            </a:endParaRPr>
          </a:p>
        </p:txBody>
      </p:sp>
      <p:pic>
        <p:nvPicPr>
          <p:cNvPr id="11" name="Image 10">
            <a:extLst>
              <a:ext uri="{FF2B5EF4-FFF2-40B4-BE49-F238E27FC236}">
                <a16:creationId xmlns:a16="http://schemas.microsoft.com/office/drawing/2014/main" id="{14126634-B312-428E-8F30-17C18904047D}"/>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0800000">
            <a:off x="-1" y="2719661"/>
            <a:ext cx="830249" cy="2548349"/>
          </a:xfrm>
          <a:prstGeom prst="rect">
            <a:avLst/>
          </a:prstGeom>
        </p:spPr>
      </p:pic>
      <p:sp>
        <p:nvSpPr>
          <p:cNvPr id="12" name="Espace réservé de la date 5">
            <a:extLst>
              <a:ext uri="{FF2B5EF4-FFF2-40B4-BE49-F238E27FC236}">
                <a16:creationId xmlns:a16="http://schemas.microsoft.com/office/drawing/2014/main" id="{1AC832B9-3155-477F-89D0-A170836416F1}"/>
              </a:ext>
            </a:extLst>
          </p:cNvPr>
          <p:cNvSpPr>
            <a:spLocks noGrp="1"/>
          </p:cNvSpPr>
          <p:nvPr>
            <p:ph type="dt" sz="half" idx="10"/>
          </p:nvPr>
        </p:nvSpPr>
        <p:spPr>
          <a:xfrm>
            <a:off x="838200" y="6324600"/>
            <a:ext cx="2743200" cy="365125"/>
          </a:xfrm>
        </p:spPr>
        <p:txBody>
          <a:bodyPr rtlCol="0"/>
          <a:lstStyle>
            <a:lvl1pPr>
              <a:defRPr>
                <a:solidFill>
                  <a:schemeClr val="tx1">
                    <a:alpha val="60000"/>
                  </a:schemeClr>
                </a:solidFill>
              </a:defRPr>
            </a:lvl1pPr>
          </a:lstStyle>
          <a:p>
            <a:pPr rtl="0">
              <a:defRPr/>
            </a:pPr>
            <a:r>
              <a:rPr lang="fr-FR" noProof="0"/>
              <a:t>20XX</a:t>
            </a:r>
          </a:p>
        </p:txBody>
      </p:sp>
      <p:sp>
        <p:nvSpPr>
          <p:cNvPr id="13" name="Espace réservé du pied de page 6">
            <a:extLst>
              <a:ext uri="{FF2B5EF4-FFF2-40B4-BE49-F238E27FC236}">
                <a16:creationId xmlns:a16="http://schemas.microsoft.com/office/drawing/2014/main" id="{7801D982-FEE5-4484-AD95-86DEE2E5D214}"/>
              </a:ext>
            </a:extLst>
          </p:cNvPr>
          <p:cNvSpPr>
            <a:spLocks noGrp="1"/>
          </p:cNvSpPr>
          <p:nvPr>
            <p:ph type="ftr" sz="quarter" idx="11"/>
          </p:nvPr>
        </p:nvSpPr>
        <p:spPr>
          <a:xfrm>
            <a:off x="4038600" y="6324600"/>
            <a:ext cx="4114800" cy="365125"/>
          </a:xfrm>
        </p:spPr>
        <p:txBody>
          <a:bodyPr rtlCol="0"/>
          <a:lstStyle>
            <a:lvl1pPr>
              <a:defRPr>
                <a:solidFill>
                  <a:schemeClr val="tx1">
                    <a:alpha val="60000"/>
                  </a:schemeClr>
                </a:solidFill>
              </a:defRPr>
            </a:lvl1pPr>
          </a:lstStyle>
          <a:p>
            <a:pPr rtl="0"/>
            <a:r>
              <a:rPr lang="fr-FR" noProof="0"/>
              <a:t>Titre de la présentation</a:t>
            </a:r>
          </a:p>
        </p:txBody>
      </p:sp>
      <p:sp>
        <p:nvSpPr>
          <p:cNvPr id="14" name="Espace réservé du numéro de diapositive 7">
            <a:extLst>
              <a:ext uri="{FF2B5EF4-FFF2-40B4-BE49-F238E27FC236}">
                <a16:creationId xmlns:a16="http://schemas.microsoft.com/office/drawing/2014/main" id="{5F932331-BB94-49D3-9E40-67111663B4F6}"/>
              </a:ext>
            </a:extLst>
          </p:cNvPr>
          <p:cNvSpPr>
            <a:spLocks noGrp="1"/>
          </p:cNvSpPr>
          <p:nvPr>
            <p:ph type="sldNum" sz="quarter" idx="12"/>
          </p:nvPr>
        </p:nvSpPr>
        <p:spPr>
          <a:xfrm>
            <a:off x="8610600" y="6324600"/>
            <a:ext cx="2743200" cy="365125"/>
          </a:xfrm>
        </p:spPr>
        <p:txBody>
          <a:bodyPr rtlCol="0"/>
          <a:lstStyle>
            <a:lvl1pPr>
              <a:defRPr>
                <a:solidFill>
                  <a:schemeClr val="tx1">
                    <a:alpha val="60000"/>
                  </a:schemeClr>
                </a:solidFill>
              </a:defRPr>
            </a:lvl1pPr>
          </a:lstStyle>
          <a:p>
            <a:pPr rtl="0">
              <a:defRPr/>
            </a:pPr>
            <a:fld id="{73B850FF-6169-4056-8077-06FFA93A5366}" type="slidenum">
              <a:rPr lang="fr-FR" noProof="0" smtClean="0"/>
              <a:pPr rtl="0">
                <a:defRPr/>
              </a:pPr>
              <a:t>‹#›</a:t>
            </a:fld>
            <a:endParaRPr lang="fr-FR" noProof="0"/>
          </a:p>
        </p:txBody>
      </p:sp>
      <p:sp>
        <p:nvSpPr>
          <p:cNvPr id="15" name="Espace réservé du texte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005653" y="1719628"/>
            <a:ext cx="3300183" cy="554038"/>
          </a:xfrm>
        </p:spPr>
        <p:txBody>
          <a:bodyPr rtlCol="0">
            <a:normAutofit/>
          </a:bodyPr>
          <a:lstStyle>
            <a:lvl1pPr marL="0" indent="0">
              <a:buNone/>
              <a:defRPr sz="2400" b="1">
                <a:solidFill>
                  <a:schemeClr val="accent4"/>
                </a:solidFill>
              </a:defRPr>
            </a:lvl1pPr>
          </a:lstStyle>
          <a:p>
            <a:pPr lvl="0" rtl="0"/>
            <a:r>
              <a:rPr lang="fr-FR" noProof="0"/>
              <a:t>Cliquez pour ajouter un sous-titre</a:t>
            </a:r>
          </a:p>
        </p:txBody>
      </p:sp>
      <p:sp>
        <p:nvSpPr>
          <p:cNvPr id="17" name="Espace réservé du texte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006265"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fr-FR" noProof="0"/>
              <a:t>Cliquer pour ajouter du texte</a:t>
            </a:r>
          </a:p>
        </p:txBody>
      </p:sp>
      <p:sp>
        <p:nvSpPr>
          <p:cNvPr id="31" name="Espace réservé du texte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4529261" y="1719628"/>
            <a:ext cx="3300183" cy="554038"/>
          </a:xfrm>
        </p:spPr>
        <p:txBody>
          <a:bodyPr rtlCol="0">
            <a:normAutofit/>
          </a:bodyPr>
          <a:lstStyle>
            <a:lvl1pPr marL="0" indent="0">
              <a:buNone/>
              <a:defRPr sz="2400" b="1">
                <a:solidFill>
                  <a:schemeClr val="accent4"/>
                </a:solidFill>
              </a:defRPr>
            </a:lvl1pPr>
          </a:lstStyle>
          <a:p>
            <a:pPr lvl="0" rtl="0"/>
            <a:r>
              <a:rPr lang="fr-FR" noProof="0"/>
              <a:t>Cliquez pour ajouter un sous-titre</a:t>
            </a:r>
          </a:p>
        </p:txBody>
      </p:sp>
      <p:sp>
        <p:nvSpPr>
          <p:cNvPr id="32" name="Espace réservé du texte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4529873"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fr-FR" noProof="0"/>
              <a:t>Cliquer pour ajouter du texte</a:t>
            </a:r>
          </a:p>
        </p:txBody>
      </p:sp>
      <p:sp>
        <p:nvSpPr>
          <p:cNvPr id="33" name="Espace réservé du texte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8053617" y="1719628"/>
            <a:ext cx="3300183" cy="554038"/>
          </a:xfrm>
        </p:spPr>
        <p:txBody>
          <a:bodyPr rtlCol="0">
            <a:normAutofit/>
          </a:bodyPr>
          <a:lstStyle>
            <a:lvl1pPr marL="0" indent="0">
              <a:buNone/>
              <a:defRPr sz="2400" b="1">
                <a:solidFill>
                  <a:schemeClr val="accent4"/>
                </a:solidFill>
              </a:defRPr>
            </a:lvl1pPr>
          </a:lstStyle>
          <a:p>
            <a:pPr lvl="0" rtl="0"/>
            <a:r>
              <a:rPr lang="fr-FR" noProof="0"/>
              <a:t>Cliquez pour ajouter un sous-titre</a:t>
            </a:r>
          </a:p>
        </p:txBody>
      </p:sp>
      <p:sp>
        <p:nvSpPr>
          <p:cNvPr id="34" name="Espace réservé du texte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8054229" y="2332649"/>
            <a:ext cx="3299434"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fr-FR" noProof="0"/>
              <a:t>Cliquer pour ajouter du texte</a:t>
            </a:r>
          </a:p>
        </p:txBody>
      </p:sp>
    </p:spTree>
    <p:extLst>
      <p:ext uri="{BB962C8B-B14F-4D97-AF65-F5344CB8AC3E}">
        <p14:creationId xmlns:p14="http://schemas.microsoft.com/office/powerpoint/2010/main" val="26556318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Ordre du jour">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F887E59D-6BE5-4CB5-B3B3-BAF69EFA10C4}"/>
              </a:ext>
            </a:extLst>
          </p:cNvPr>
          <p:cNvSpPr>
            <a:spLocks noGrp="1"/>
          </p:cNvSpPr>
          <p:nvPr>
            <p:ph type="title"/>
          </p:nvPr>
        </p:nvSpPr>
        <p:spPr>
          <a:xfrm>
            <a:off x="838200" y="586992"/>
            <a:ext cx="4953000" cy="2688598"/>
          </a:xfrm>
        </p:spPr>
        <p:txBody>
          <a:bodyPr rtlCol="0">
            <a:noAutofit/>
          </a:bodyPr>
          <a:lstStyle>
            <a:lvl1pPr>
              <a:defRPr>
                <a:solidFill>
                  <a:schemeClr val="tx2"/>
                </a:solidFill>
              </a:defRPr>
            </a:lvl1pPr>
          </a:lstStyle>
          <a:p>
            <a:pPr rtl="0">
              <a:lnSpc>
                <a:spcPct val="100000"/>
              </a:lnSpc>
            </a:pPr>
            <a:r>
              <a:rPr lang="en-US" spc="120" noProof="0">
                <a:solidFill>
                  <a:schemeClr val="tx2"/>
                </a:solidFill>
                <a:cs typeface="Posterama" panose="020B0504020200020000" pitchFamily="34" charset="0"/>
              </a:rPr>
              <a:t>Click to edit Master title style</a:t>
            </a:r>
            <a:endParaRPr lang="fr-FR" spc="120" noProof="0">
              <a:solidFill>
                <a:schemeClr val="tx2"/>
              </a:solidFill>
              <a:cs typeface="Posterama" panose="020B0504020200020000" pitchFamily="34" charset="0"/>
            </a:endParaRPr>
          </a:p>
        </p:txBody>
      </p:sp>
      <p:sp>
        <p:nvSpPr>
          <p:cNvPr id="11" name="Rectangle 10">
            <a:extLst>
              <a:ext uri="{FF2B5EF4-FFF2-40B4-BE49-F238E27FC236}">
                <a16:creationId xmlns:a16="http://schemas.microsoft.com/office/drawing/2014/main" id="{1D13BFBD-7478-4683-BA2C-E7BFC660BBB1}"/>
              </a:ext>
              <a:ext uri="{C183D7F6-B498-43B3-948B-1728B52AA6E4}">
                <adec:decorative xmlns:adec="http://schemas.microsoft.com/office/drawing/2017/decorative" val="1"/>
              </a:ext>
            </a:extLst>
          </p:cNvPr>
          <p:cNvSpPr/>
          <p:nvPr userDrawn="1"/>
        </p:nvSpPr>
        <p:spPr>
          <a:xfrm>
            <a:off x="6248400" y="0"/>
            <a:ext cx="5943600" cy="685800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lumMod val="65000"/>
                  <a:lumOff val="35000"/>
                </a:prstClr>
              </a:solidFill>
              <a:effectLst/>
              <a:uLnTx/>
              <a:uFillTx/>
              <a:latin typeface="AvenirNext LT Pro Medium" panose="020B0504020202020204" pitchFamily="34" charset="0"/>
              <a:ea typeface="+mn-ea"/>
              <a:cs typeface="+mn-cs"/>
            </a:endParaRPr>
          </a:p>
        </p:txBody>
      </p:sp>
      <p:sp>
        <p:nvSpPr>
          <p:cNvPr id="12" name="Rectangle 11">
            <a:extLst>
              <a:ext uri="{FF2B5EF4-FFF2-40B4-BE49-F238E27FC236}">
                <a16:creationId xmlns:a16="http://schemas.microsoft.com/office/drawing/2014/main" id="{8B3FF916-2B4D-4DC1-AD98-AF8F2EFD4A8C}"/>
              </a:ext>
              <a:ext uri="{C183D7F6-B498-43B3-948B-1728B52AA6E4}">
                <adec:decorative xmlns:adec="http://schemas.microsoft.com/office/drawing/2017/decorative" val="1"/>
              </a:ext>
            </a:extLst>
          </p:cNvPr>
          <p:cNvSpPr/>
          <p:nvPr userDrawn="1"/>
        </p:nvSpPr>
        <p:spPr>
          <a:xfrm>
            <a:off x="6190666" y="0"/>
            <a:ext cx="6001333"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lumMod val="65000"/>
                  <a:lumOff val="35000"/>
                </a:prstClr>
              </a:solidFill>
              <a:effectLst/>
              <a:uLnTx/>
              <a:uFillTx/>
              <a:latin typeface="AvenirNext LT Pro Medium" panose="020B0504020202020204" pitchFamily="34" charset="0"/>
              <a:ea typeface="+mn-ea"/>
              <a:cs typeface="+mn-cs"/>
            </a:endParaRPr>
          </a:p>
        </p:txBody>
      </p:sp>
      <p:sp>
        <p:nvSpPr>
          <p:cNvPr id="13" name="Rectangle 12">
            <a:extLst>
              <a:ext uri="{FF2B5EF4-FFF2-40B4-BE49-F238E27FC236}">
                <a16:creationId xmlns:a16="http://schemas.microsoft.com/office/drawing/2014/main" id="{5480B3D3-8262-4D62-8B77-51C5FF582408}"/>
              </a:ext>
              <a:ext uri="{C183D7F6-B498-43B3-948B-1728B52AA6E4}">
                <adec:decorative xmlns:adec="http://schemas.microsoft.com/office/drawing/2017/decorative" val="1"/>
              </a:ext>
            </a:extLst>
          </p:cNvPr>
          <p:cNvSpPr/>
          <p:nvPr userDrawn="1"/>
        </p:nvSpPr>
        <p:spPr>
          <a:xfrm rot="10800000">
            <a:off x="6196875" y="0"/>
            <a:ext cx="5992075"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9" name="Espace réservé du texte 27">
            <a:extLst>
              <a:ext uri="{FF2B5EF4-FFF2-40B4-BE49-F238E27FC236}">
                <a16:creationId xmlns:a16="http://schemas.microsoft.com/office/drawing/2014/main" id="{D44A1B8E-1071-45A0-8A94-0AA7F201EB43}"/>
              </a:ext>
            </a:extLst>
          </p:cNvPr>
          <p:cNvSpPr>
            <a:spLocks noGrp="1"/>
          </p:cNvSpPr>
          <p:nvPr>
            <p:ph type="body" sz="quarter" idx="16" hasCustomPrompt="1"/>
          </p:nvPr>
        </p:nvSpPr>
        <p:spPr>
          <a:xfrm>
            <a:off x="835149" y="3412114"/>
            <a:ext cx="4952681" cy="2750307"/>
          </a:xfrm>
        </p:spPr>
        <p:txBody>
          <a:bodyPr rtlCol="0">
            <a:normAutofit/>
          </a:bodyPr>
          <a:lstStyle>
            <a:lvl1pPr marL="342900" indent="-342900">
              <a:buFont typeface="Arial" panose="020B0604020202020204" pitchFamily="34" charset="0"/>
              <a:buChar char="•"/>
              <a:defRPr sz="2000">
                <a:solidFill>
                  <a:schemeClr val="tx2"/>
                </a:solidFill>
              </a:defRPr>
            </a:lvl1pPr>
            <a:lvl2pPr marL="457200" indent="0">
              <a:buNone/>
              <a:defRPr sz="2400">
                <a:solidFill>
                  <a:schemeClr val="tx2"/>
                </a:solidFill>
              </a:defRPr>
            </a:lvl2pPr>
            <a:lvl3pPr marL="914400" indent="0">
              <a:buNone/>
              <a:defRPr sz="2400">
                <a:solidFill>
                  <a:schemeClr val="tx2"/>
                </a:solidFill>
              </a:defRPr>
            </a:lvl3pPr>
            <a:lvl4pPr marL="1371600" indent="0">
              <a:buNone/>
              <a:defRPr sz="2400">
                <a:solidFill>
                  <a:schemeClr val="tx2"/>
                </a:solidFill>
              </a:defRPr>
            </a:lvl4pPr>
            <a:lvl5pPr marL="1828800" indent="0">
              <a:buNone/>
              <a:defRPr sz="2400">
                <a:solidFill>
                  <a:schemeClr val="tx2"/>
                </a:solidFill>
              </a:defRPr>
            </a:lvl5pPr>
          </a:lstStyle>
          <a:p>
            <a:pPr lvl="0" rtl="0"/>
            <a:r>
              <a:rPr lang="fr-FR" noProof="0"/>
              <a:t>Cliquer pour ajouter du texte</a:t>
            </a:r>
          </a:p>
        </p:txBody>
      </p:sp>
      <p:sp>
        <p:nvSpPr>
          <p:cNvPr id="17" name="Espace réservé de la date 5">
            <a:extLst>
              <a:ext uri="{FF2B5EF4-FFF2-40B4-BE49-F238E27FC236}">
                <a16:creationId xmlns:a16="http://schemas.microsoft.com/office/drawing/2014/main" id="{DF6FCAD9-068D-41D9-A5F4-E22F2D28717A}"/>
              </a:ext>
            </a:extLst>
          </p:cNvPr>
          <p:cNvSpPr>
            <a:spLocks noGrp="1"/>
          </p:cNvSpPr>
          <p:nvPr>
            <p:ph type="dt" sz="half" idx="10"/>
          </p:nvPr>
        </p:nvSpPr>
        <p:spPr>
          <a:xfrm>
            <a:off x="838200" y="6327648"/>
            <a:ext cx="2743200" cy="365125"/>
          </a:xfrm>
        </p:spPr>
        <p:txBody>
          <a:bodyPr rtlCol="0"/>
          <a:lstStyle>
            <a:lvl1pPr>
              <a:defRPr>
                <a:solidFill>
                  <a:schemeClr val="tx1">
                    <a:alpha val="60000"/>
                  </a:schemeClr>
                </a:solidFill>
              </a:defRPr>
            </a:lvl1pPr>
          </a:lstStyle>
          <a:p>
            <a:pPr rtl="0">
              <a:defRPr/>
            </a:pPr>
            <a:r>
              <a:rPr lang="fr-FR" noProof="0"/>
              <a:t>20XX</a:t>
            </a:r>
          </a:p>
        </p:txBody>
      </p:sp>
      <p:sp>
        <p:nvSpPr>
          <p:cNvPr id="24" name="Espace réservé d’image 20">
            <a:extLst>
              <a:ext uri="{FF2B5EF4-FFF2-40B4-BE49-F238E27FC236}">
                <a16:creationId xmlns:a16="http://schemas.microsoft.com/office/drawing/2014/main" id="{0402EFB4-17A2-4345-82DA-89EF34B5E919}"/>
              </a:ext>
            </a:extLst>
          </p:cNvPr>
          <p:cNvSpPr>
            <a:spLocks noGrp="1"/>
          </p:cNvSpPr>
          <p:nvPr>
            <p:ph type="pic" sz="quarter" idx="13" hasCustomPrompt="1"/>
          </p:nvPr>
        </p:nvSpPr>
        <p:spPr>
          <a:xfrm>
            <a:off x="6781801" y="380991"/>
            <a:ext cx="4856144" cy="1925415"/>
          </a:xfrm>
        </p:spPr>
        <p:txBody>
          <a:bodyPr rtlCol="0"/>
          <a:lstStyle>
            <a:lvl1pPr marL="0" indent="0" algn="ctr">
              <a:buNone/>
              <a:defRPr/>
            </a:lvl1pPr>
          </a:lstStyle>
          <a:p>
            <a:pPr rtl="0"/>
            <a:r>
              <a:rPr lang="fr-FR" noProof="0"/>
              <a:t>Cliquez pour ajouter une photo</a:t>
            </a:r>
          </a:p>
        </p:txBody>
      </p:sp>
      <p:sp>
        <p:nvSpPr>
          <p:cNvPr id="25" name="Espace réservé d’image 20">
            <a:extLst>
              <a:ext uri="{FF2B5EF4-FFF2-40B4-BE49-F238E27FC236}">
                <a16:creationId xmlns:a16="http://schemas.microsoft.com/office/drawing/2014/main" id="{EC3DFC6E-6D3D-48C3-BD9E-33878CD86D58}"/>
              </a:ext>
            </a:extLst>
          </p:cNvPr>
          <p:cNvSpPr>
            <a:spLocks noGrp="1"/>
          </p:cNvSpPr>
          <p:nvPr>
            <p:ph type="pic" sz="quarter" idx="14" hasCustomPrompt="1"/>
          </p:nvPr>
        </p:nvSpPr>
        <p:spPr>
          <a:xfrm>
            <a:off x="6781800" y="2376797"/>
            <a:ext cx="4856144" cy="1925415"/>
          </a:xfrm>
        </p:spPr>
        <p:txBody>
          <a:bodyPr rtlCol="0"/>
          <a:lstStyle>
            <a:lvl1pPr marL="0" indent="0" algn="ctr">
              <a:buNone/>
              <a:defRPr/>
            </a:lvl1pPr>
          </a:lstStyle>
          <a:p>
            <a:pPr rtl="0"/>
            <a:r>
              <a:rPr lang="fr-FR" noProof="0"/>
              <a:t>Cliquez pour ajouter une photo</a:t>
            </a:r>
          </a:p>
        </p:txBody>
      </p:sp>
      <p:sp>
        <p:nvSpPr>
          <p:cNvPr id="26" name="Espace réservé d’image 20">
            <a:extLst>
              <a:ext uri="{FF2B5EF4-FFF2-40B4-BE49-F238E27FC236}">
                <a16:creationId xmlns:a16="http://schemas.microsoft.com/office/drawing/2014/main" id="{7EC41F32-B997-4949-A553-260965B03F32}"/>
              </a:ext>
            </a:extLst>
          </p:cNvPr>
          <p:cNvSpPr>
            <a:spLocks noGrp="1"/>
          </p:cNvSpPr>
          <p:nvPr>
            <p:ph type="pic" sz="quarter" idx="15" hasCustomPrompt="1"/>
          </p:nvPr>
        </p:nvSpPr>
        <p:spPr>
          <a:xfrm>
            <a:off x="6781800" y="4379170"/>
            <a:ext cx="4856144" cy="1925415"/>
          </a:xfrm>
        </p:spPr>
        <p:txBody>
          <a:bodyPr rtlCol="0"/>
          <a:lstStyle>
            <a:lvl1pPr marL="0" indent="0" algn="ctr">
              <a:buNone/>
              <a:defRPr/>
            </a:lvl1pPr>
          </a:lstStyle>
          <a:p>
            <a:pPr rtl="0"/>
            <a:r>
              <a:rPr lang="fr-FR" noProof="0"/>
              <a:t>Cliquez pour ajouter une photo</a:t>
            </a:r>
          </a:p>
        </p:txBody>
      </p:sp>
      <p:sp>
        <p:nvSpPr>
          <p:cNvPr id="18" name="Espace réservé du pied de page 6">
            <a:extLst>
              <a:ext uri="{FF2B5EF4-FFF2-40B4-BE49-F238E27FC236}">
                <a16:creationId xmlns:a16="http://schemas.microsoft.com/office/drawing/2014/main" id="{3E86EC02-7D1A-4CB3-B376-1044BEF4C616}"/>
              </a:ext>
            </a:extLst>
          </p:cNvPr>
          <p:cNvSpPr>
            <a:spLocks noGrp="1"/>
          </p:cNvSpPr>
          <p:nvPr>
            <p:ph type="ftr" sz="quarter" idx="11"/>
          </p:nvPr>
        </p:nvSpPr>
        <p:spPr>
          <a:xfrm>
            <a:off x="6858000" y="6327648"/>
            <a:ext cx="3810000" cy="365125"/>
          </a:xfrm>
        </p:spPr>
        <p:txBody>
          <a:bodyPr rtlCol="0"/>
          <a:lstStyle>
            <a:lvl1pPr algn="l">
              <a:defRPr baseline="0"/>
            </a:lvl1pPr>
          </a:lstStyle>
          <a:p>
            <a:pPr rtl="0"/>
            <a:r>
              <a:rPr lang="fr-FR" noProof="0">
                <a:solidFill>
                  <a:prstClr val="white">
                    <a:alpha val="60000"/>
                  </a:prstClr>
                </a:solidFill>
              </a:rPr>
              <a:t>Titre de la présentation</a:t>
            </a:r>
          </a:p>
        </p:txBody>
      </p:sp>
      <p:sp>
        <p:nvSpPr>
          <p:cNvPr id="19" name="Espace réservé du numéro de diapositive 7">
            <a:extLst>
              <a:ext uri="{FF2B5EF4-FFF2-40B4-BE49-F238E27FC236}">
                <a16:creationId xmlns:a16="http://schemas.microsoft.com/office/drawing/2014/main" id="{F1ABD226-6012-4821-BD32-E8E6EB95537B}"/>
              </a:ext>
            </a:extLst>
          </p:cNvPr>
          <p:cNvSpPr>
            <a:spLocks noGrp="1"/>
          </p:cNvSpPr>
          <p:nvPr>
            <p:ph type="sldNum" sz="quarter" idx="12"/>
          </p:nvPr>
        </p:nvSpPr>
        <p:spPr>
          <a:xfrm>
            <a:off x="10820400" y="6327648"/>
            <a:ext cx="533400" cy="365125"/>
          </a:xfrm>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3B850FF-6169-4056-8077-06FFA93A5366}" type="slidenum">
              <a:rPr kumimoji="0" lang="fr-FR" sz="900" b="0" i="0" u="none" strike="noStrike" kern="1200" cap="none" spc="0" normalizeH="0" baseline="0" noProof="0" smtClean="0">
                <a:ln>
                  <a:noFill/>
                </a:ln>
                <a:solidFill>
                  <a:prstClr val="white">
                    <a:alpha val="60000"/>
                  </a:prstClr>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900" b="0" i="0" u="none" strike="noStrike" kern="1200" cap="none" spc="0" normalizeH="0" baseline="0" noProof="0">
              <a:ln>
                <a:noFill/>
              </a:ln>
              <a:solidFill>
                <a:prstClr val="white">
                  <a:alpha val="60000"/>
                </a:prstClr>
              </a:solidFill>
              <a:effectLst/>
              <a:uLnTx/>
              <a:uFillTx/>
              <a:latin typeface="Avenir Next LT Pro"/>
              <a:ea typeface="+mn-ea"/>
              <a:cs typeface="+mn-cs"/>
            </a:endParaRPr>
          </a:p>
        </p:txBody>
      </p:sp>
    </p:spTree>
    <p:extLst>
      <p:ext uri="{BB962C8B-B14F-4D97-AF65-F5344CB8AC3E}">
        <p14:creationId xmlns:p14="http://schemas.microsoft.com/office/powerpoint/2010/main" val="42653693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C836EA2-D914-4028-95BF-1B97B17FE9E8}"/>
              </a:ext>
              <a:ext uri="{C183D7F6-B498-43B3-948B-1728B52AA6E4}">
                <adec:decorative xmlns:adec="http://schemas.microsoft.com/office/drawing/2017/decorative" val="1"/>
              </a:ext>
            </a:extLst>
          </p:cNvPr>
          <p:cNvSpPr/>
          <p:nvPr userDrawn="1"/>
        </p:nvSpPr>
        <p:spPr>
          <a:xfrm>
            <a:off x="0" y="4602877"/>
            <a:ext cx="12192000" cy="2267339"/>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lumMod val="65000"/>
                  <a:lumOff val="35000"/>
                </a:prstClr>
              </a:solidFill>
              <a:effectLst/>
              <a:uLnTx/>
              <a:uFillTx/>
              <a:latin typeface="AvenirNext LT Pro Medium" panose="020B0504020202020204" pitchFamily="34" charset="0"/>
              <a:ea typeface="+mn-ea"/>
              <a:cs typeface="+mn-cs"/>
            </a:endParaRPr>
          </a:p>
        </p:txBody>
      </p:sp>
      <p:sp>
        <p:nvSpPr>
          <p:cNvPr id="11" name="Rectangle 10">
            <a:extLst>
              <a:ext uri="{FF2B5EF4-FFF2-40B4-BE49-F238E27FC236}">
                <a16:creationId xmlns:a16="http://schemas.microsoft.com/office/drawing/2014/main" id="{B5BDFAD1-E970-4A5F-98F7-D42CA9DFB788}"/>
              </a:ext>
              <a:ext uri="{C183D7F6-B498-43B3-948B-1728B52AA6E4}">
                <adec:decorative xmlns:adec="http://schemas.microsoft.com/office/drawing/2017/decorative" val="1"/>
              </a:ext>
            </a:extLst>
          </p:cNvPr>
          <p:cNvSpPr/>
          <p:nvPr userDrawn="1"/>
        </p:nvSpPr>
        <p:spPr>
          <a:xfrm rot="10800000">
            <a:off x="-3055" y="4596020"/>
            <a:ext cx="12191999" cy="2274195"/>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2" name="Titre 1">
            <a:extLst>
              <a:ext uri="{FF2B5EF4-FFF2-40B4-BE49-F238E27FC236}">
                <a16:creationId xmlns:a16="http://schemas.microsoft.com/office/drawing/2014/main" id="{C53E32FB-4A5F-4D36-A227-CF26EBF0B713}"/>
              </a:ext>
            </a:extLst>
          </p:cNvPr>
          <p:cNvSpPr>
            <a:spLocks noGrp="1"/>
          </p:cNvSpPr>
          <p:nvPr>
            <p:ph type="title"/>
          </p:nvPr>
        </p:nvSpPr>
        <p:spPr>
          <a:xfrm>
            <a:off x="838200" y="4876800"/>
            <a:ext cx="10003218" cy="1219200"/>
          </a:xfrm>
        </p:spPr>
        <p:txBody>
          <a:bodyPr rtlCol="0"/>
          <a:lstStyle/>
          <a:p>
            <a:pPr rtl="0">
              <a:lnSpc>
                <a:spcPct val="100000"/>
              </a:lnSpc>
            </a:pPr>
            <a:r>
              <a:rPr lang="en-US" noProof="0">
                <a:solidFill>
                  <a:schemeClr val="bg1"/>
                </a:solidFill>
                <a:cs typeface="Posterama" panose="020B0504020200020000" pitchFamily="34" charset="0"/>
              </a:rPr>
              <a:t>Click to edit Master title style</a:t>
            </a:r>
            <a:endParaRPr lang="fr-FR" noProof="0">
              <a:solidFill>
                <a:schemeClr val="bg1"/>
              </a:solidFill>
              <a:cs typeface="Posterama" panose="020B0504020200020000" pitchFamily="34" charset="0"/>
            </a:endParaRPr>
          </a:p>
        </p:txBody>
      </p:sp>
      <p:sp>
        <p:nvSpPr>
          <p:cNvPr id="19" name="Espace réservé d’image 17">
            <a:extLst>
              <a:ext uri="{FF2B5EF4-FFF2-40B4-BE49-F238E27FC236}">
                <a16:creationId xmlns:a16="http://schemas.microsoft.com/office/drawing/2014/main" id="{9DA8CA5C-5748-45EE-B537-5A44A3BFC63E}"/>
              </a:ext>
            </a:extLst>
          </p:cNvPr>
          <p:cNvSpPr>
            <a:spLocks noGrp="1"/>
          </p:cNvSpPr>
          <p:nvPr>
            <p:ph type="pic" sz="quarter" idx="13" hasCustomPrompt="1"/>
          </p:nvPr>
        </p:nvSpPr>
        <p:spPr>
          <a:xfrm>
            <a:off x="-3175" y="0"/>
            <a:ext cx="6196013" cy="4602877"/>
          </a:xfrm>
        </p:spPr>
        <p:txBody>
          <a:bodyPr rtlCol="0"/>
          <a:lstStyle>
            <a:lvl1pPr marL="0" indent="0" algn="ctr">
              <a:buNone/>
              <a:defRPr>
                <a:solidFill>
                  <a:schemeClr val="tx2"/>
                </a:solidFill>
              </a:defRPr>
            </a:lvl1pPr>
          </a:lstStyle>
          <a:p>
            <a:pPr rtl="0"/>
            <a:r>
              <a:rPr lang="fr-FR" noProof="0"/>
              <a:t>Cliquez pour ajouter une photo</a:t>
            </a:r>
          </a:p>
        </p:txBody>
      </p:sp>
      <p:sp>
        <p:nvSpPr>
          <p:cNvPr id="23" name="Espace réservé du texte 21">
            <a:extLst>
              <a:ext uri="{FF2B5EF4-FFF2-40B4-BE49-F238E27FC236}">
                <a16:creationId xmlns:a16="http://schemas.microsoft.com/office/drawing/2014/main" id="{5015D873-DDCC-44AF-AE80-703ED88AEC7F}"/>
              </a:ext>
            </a:extLst>
          </p:cNvPr>
          <p:cNvSpPr>
            <a:spLocks noGrp="1"/>
          </p:cNvSpPr>
          <p:nvPr>
            <p:ph type="body" sz="quarter" idx="14" hasCustomPrompt="1"/>
          </p:nvPr>
        </p:nvSpPr>
        <p:spPr>
          <a:xfrm>
            <a:off x="6650718" y="327025"/>
            <a:ext cx="5073194" cy="3949987"/>
          </a:xfrm>
        </p:spPr>
        <p:txBody>
          <a:bodyPr rtlCol="0" anchor="ctr">
            <a:normAutofit/>
          </a:bodyPr>
          <a:lstStyle>
            <a:lvl1pPr marL="0" indent="0">
              <a:buNone/>
              <a:defRPr sz="1800">
                <a:solidFill>
                  <a:schemeClr val="tx2"/>
                </a:solidFill>
              </a:defRPr>
            </a:lvl1pPr>
          </a:lstStyle>
          <a:p>
            <a:pPr lvl="0" rtl="0"/>
            <a:r>
              <a:rPr lang="fr-FR" noProof="0"/>
              <a:t>Cliquer pour ajouter du texte</a:t>
            </a:r>
          </a:p>
        </p:txBody>
      </p:sp>
      <p:sp>
        <p:nvSpPr>
          <p:cNvPr id="14" name="Espace réservé de la date 6">
            <a:extLst>
              <a:ext uri="{FF2B5EF4-FFF2-40B4-BE49-F238E27FC236}">
                <a16:creationId xmlns:a16="http://schemas.microsoft.com/office/drawing/2014/main" id="{16E99B66-5BC0-4B16-807E-B513E3272CB4}"/>
              </a:ext>
            </a:extLst>
          </p:cNvPr>
          <p:cNvSpPr>
            <a:spLocks noGrp="1"/>
          </p:cNvSpPr>
          <p:nvPr>
            <p:ph type="dt" sz="half" idx="10"/>
          </p:nvPr>
        </p:nvSpPr>
        <p:spPr>
          <a:xfrm>
            <a:off x="838200" y="6327648"/>
            <a:ext cx="2743200" cy="365125"/>
          </a:xfrm>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900" b="0" i="0" u="none" strike="noStrike" kern="1200" cap="none" spc="0" normalizeH="0" noProof="0">
                <a:ln>
                  <a:noFill/>
                </a:ln>
                <a:solidFill>
                  <a:prstClr val="white">
                    <a:alpha val="60000"/>
                  </a:prstClr>
                </a:solidFill>
                <a:effectLst/>
                <a:uLnTx/>
                <a:uFillTx/>
                <a:latin typeface="Avenir Next LT Pro"/>
                <a:ea typeface="+mn-ea"/>
                <a:cs typeface="+mn-cs"/>
              </a:rPr>
              <a:t>20XX</a:t>
            </a:r>
          </a:p>
        </p:txBody>
      </p:sp>
      <p:sp>
        <p:nvSpPr>
          <p:cNvPr id="15" name="Espace réservé du pied de page 7">
            <a:extLst>
              <a:ext uri="{FF2B5EF4-FFF2-40B4-BE49-F238E27FC236}">
                <a16:creationId xmlns:a16="http://schemas.microsoft.com/office/drawing/2014/main" id="{086E91BF-4612-41A6-9A9F-AA6236BF5AB6}"/>
              </a:ext>
            </a:extLst>
          </p:cNvPr>
          <p:cNvSpPr>
            <a:spLocks noGrp="1"/>
          </p:cNvSpPr>
          <p:nvPr>
            <p:ph type="ftr" sz="quarter" idx="11"/>
          </p:nvPr>
        </p:nvSpPr>
        <p:spPr>
          <a:xfrm>
            <a:off x="4109310" y="6327648"/>
            <a:ext cx="3976429" cy="365125"/>
          </a:xfrm>
        </p:spPr>
        <p:txBody>
          <a:bodyPr rtlCol="0"/>
          <a:lstStyle>
            <a:lvl1pPr>
              <a:defRPr/>
            </a:lvl1pPr>
          </a:lstStyle>
          <a:p>
            <a:pPr rtl="0"/>
            <a:r>
              <a:rPr lang="fr-FR" noProof="0">
                <a:solidFill>
                  <a:prstClr val="white">
                    <a:alpha val="60000"/>
                  </a:prstClr>
                </a:solidFill>
                <a:effectLst>
                  <a:outerShdw blurRad="38100" dist="38100" dir="2700000" algn="tl">
                    <a:srgbClr val="000000">
                      <a:alpha val="43137"/>
                    </a:srgbClr>
                  </a:outerShdw>
                </a:effectLst>
              </a:rPr>
              <a:t>Titre de la présentation</a:t>
            </a:r>
          </a:p>
        </p:txBody>
      </p:sp>
      <p:sp>
        <p:nvSpPr>
          <p:cNvPr id="16" name="Espace réservé du numéro de diapositive 8">
            <a:extLst>
              <a:ext uri="{FF2B5EF4-FFF2-40B4-BE49-F238E27FC236}">
                <a16:creationId xmlns:a16="http://schemas.microsoft.com/office/drawing/2014/main" id="{F65A627F-E36A-460F-AD3C-7B63B500442D}"/>
              </a:ext>
            </a:extLst>
          </p:cNvPr>
          <p:cNvSpPr>
            <a:spLocks noGrp="1"/>
          </p:cNvSpPr>
          <p:nvPr>
            <p:ph type="sldNum" sz="quarter" idx="12"/>
          </p:nvPr>
        </p:nvSpPr>
        <p:spPr>
          <a:xfrm>
            <a:off x="10186908" y="6327648"/>
            <a:ext cx="1166892" cy="365125"/>
          </a:xfrm>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3B850FF-6169-4056-8077-06FFA93A5366}" type="slidenum">
              <a:rPr kumimoji="0" lang="fr-FR" sz="900" b="0" i="0" u="none" strike="noStrike" kern="1200" cap="none" spc="0" normalizeH="0" baseline="0" noProof="0" smtClean="0">
                <a:ln>
                  <a:noFill/>
                </a:ln>
                <a:solidFill>
                  <a:prstClr val="white">
                    <a:alpha val="60000"/>
                  </a:prstClr>
                </a:solidFill>
                <a:effectLst>
                  <a:outerShdw blurRad="38100" dist="38100" dir="2700000" algn="tl">
                    <a:srgbClr val="000000">
                      <a:alpha val="43137"/>
                    </a:srgbClr>
                  </a:outerShdw>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900" b="0" i="0" u="none" strike="noStrike" kern="1200" cap="none" spc="0" normalizeH="0" baseline="0" noProof="0">
              <a:ln>
                <a:noFill/>
              </a:ln>
              <a:solidFill>
                <a:prstClr val="white">
                  <a:alpha val="60000"/>
                </a:prstClr>
              </a:solidFill>
              <a:effectLst>
                <a:outerShdw blurRad="38100" dist="38100" dir="2700000" algn="tl">
                  <a:srgbClr val="000000">
                    <a:alpha val="43137"/>
                  </a:srgbClr>
                </a:outerShdw>
              </a:effectLst>
              <a:uLnTx/>
              <a:uFillTx/>
              <a:latin typeface="Avenir Next LT Pro"/>
              <a:ea typeface="+mn-ea"/>
              <a:cs typeface="+mn-cs"/>
            </a:endParaRPr>
          </a:p>
        </p:txBody>
      </p:sp>
    </p:spTree>
    <p:extLst>
      <p:ext uri="{BB962C8B-B14F-4D97-AF65-F5344CB8AC3E}">
        <p14:creationId xmlns:p14="http://schemas.microsoft.com/office/powerpoint/2010/main" val="37695870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aut de Section">
    <p:spTree>
      <p:nvGrpSpPr>
        <p:cNvPr id="1" name=""/>
        <p:cNvGrpSpPr/>
        <p:nvPr/>
      </p:nvGrpSpPr>
      <p:grpSpPr>
        <a:xfrm>
          <a:off x="0" y="0"/>
          <a:ext cx="0" cy="0"/>
          <a:chOff x="0" y="0"/>
          <a:chExt cx="0" cy="0"/>
        </a:xfrm>
      </p:grpSpPr>
      <p:sp>
        <p:nvSpPr>
          <p:cNvPr id="10" name="Titre 1">
            <a:extLst>
              <a:ext uri="{FF2B5EF4-FFF2-40B4-BE49-F238E27FC236}">
                <a16:creationId xmlns:a16="http://schemas.microsoft.com/office/drawing/2014/main" id="{C50B4F7D-E398-40AA-9F3C-F3D59A3F4E2B}"/>
              </a:ext>
            </a:extLst>
          </p:cNvPr>
          <p:cNvSpPr>
            <a:spLocks noGrp="1"/>
          </p:cNvSpPr>
          <p:nvPr>
            <p:ph type="title"/>
          </p:nvPr>
        </p:nvSpPr>
        <p:spPr>
          <a:xfrm>
            <a:off x="838200" y="559813"/>
            <a:ext cx="4633785" cy="2397324"/>
          </a:xfrm>
        </p:spPr>
        <p:txBody>
          <a:bodyPr rtlCol="0">
            <a:noAutofit/>
          </a:bodyPr>
          <a:lstStyle>
            <a:lvl1pPr>
              <a:defRPr>
                <a:solidFill>
                  <a:schemeClr val="tx2"/>
                </a:solidFill>
              </a:defRPr>
            </a:lvl1pPr>
          </a:lstStyle>
          <a:p>
            <a:pPr rtl="0">
              <a:lnSpc>
                <a:spcPct val="100000"/>
              </a:lnSpc>
            </a:pPr>
            <a:r>
              <a:rPr lang="en-US" spc="120" noProof="0">
                <a:solidFill>
                  <a:schemeClr val="tx2"/>
                </a:solidFill>
                <a:cs typeface="Posterama" panose="020B0504020200020000" pitchFamily="34" charset="0"/>
              </a:rPr>
              <a:t>Click to edit Master title style</a:t>
            </a:r>
            <a:endParaRPr lang="fr-FR" spc="120" noProof="0">
              <a:solidFill>
                <a:schemeClr val="tx2"/>
              </a:solidFill>
              <a:cs typeface="Posterama" panose="020B0504020200020000" pitchFamily="34" charset="0"/>
            </a:endParaRPr>
          </a:p>
        </p:txBody>
      </p:sp>
      <p:sp>
        <p:nvSpPr>
          <p:cNvPr id="12" name="Rectangle 11">
            <a:extLst>
              <a:ext uri="{FF2B5EF4-FFF2-40B4-BE49-F238E27FC236}">
                <a16:creationId xmlns:a16="http://schemas.microsoft.com/office/drawing/2014/main" id="{A0388EFA-705D-45DA-BB3E-901ED20AF023}"/>
              </a:ext>
              <a:ext uri="{C183D7F6-B498-43B3-948B-1728B52AA6E4}">
                <adec:decorative xmlns:adec="http://schemas.microsoft.com/office/drawing/2017/decorative" val="1"/>
              </a:ext>
            </a:extLst>
          </p:cNvPr>
          <p:cNvSpPr/>
          <p:nvPr userDrawn="1"/>
        </p:nvSpPr>
        <p:spPr>
          <a:xfrm>
            <a:off x="6019800" y="0"/>
            <a:ext cx="6172199" cy="685800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lumMod val="65000"/>
                  <a:lumOff val="35000"/>
                </a:prstClr>
              </a:solidFill>
              <a:effectLst/>
              <a:uLnTx/>
              <a:uFillTx/>
              <a:latin typeface="AvenirNext LT Pro Medium" panose="020B0504020202020204" pitchFamily="34" charset="0"/>
              <a:ea typeface="+mn-ea"/>
              <a:cs typeface="+mn-cs"/>
            </a:endParaRPr>
          </a:p>
        </p:txBody>
      </p:sp>
      <p:sp>
        <p:nvSpPr>
          <p:cNvPr id="13" name="Rectangle 12">
            <a:extLst>
              <a:ext uri="{FF2B5EF4-FFF2-40B4-BE49-F238E27FC236}">
                <a16:creationId xmlns:a16="http://schemas.microsoft.com/office/drawing/2014/main" id="{5B0C378B-9DA9-4513-BF84-7422A1AE6A24}"/>
              </a:ext>
              <a:ext uri="{C183D7F6-B498-43B3-948B-1728B52AA6E4}">
                <adec:decorative xmlns:adec="http://schemas.microsoft.com/office/drawing/2017/decorative" val="1"/>
              </a:ext>
            </a:extLst>
          </p:cNvPr>
          <p:cNvSpPr/>
          <p:nvPr userDrawn="1"/>
        </p:nvSpPr>
        <p:spPr>
          <a:xfrm rot="10800000">
            <a:off x="6019800" y="0"/>
            <a:ext cx="6172198" cy="6858000"/>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0" name="Espace réservé du texte 18">
            <a:extLst>
              <a:ext uri="{FF2B5EF4-FFF2-40B4-BE49-F238E27FC236}">
                <a16:creationId xmlns:a16="http://schemas.microsoft.com/office/drawing/2014/main" id="{B924BE58-42FE-46C1-9582-9E08FAFE0FE9}"/>
              </a:ext>
            </a:extLst>
          </p:cNvPr>
          <p:cNvSpPr>
            <a:spLocks noGrp="1"/>
          </p:cNvSpPr>
          <p:nvPr>
            <p:ph type="body" sz="quarter" idx="10" hasCustomPrompt="1"/>
          </p:nvPr>
        </p:nvSpPr>
        <p:spPr>
          <a:xfrm>
            <a:off x="838200" y="3200400"/>
            <a:ext cx="4633913" cy="2913063"/>
          </a:xfrm>
        </p:spPr>
        <p:txBody>
          <a:bodyPr rtlCol="0">
            <a:normAutofit/>
          </a:bodyPr>
          <a:lstStyle>
            <a:lvl1pPr marL="0" indent="0">
              <a:buNone/>
              <a:defRPr sz="2400">
                <a:solidFill>
                  <a:schemeClr val="tx2"/>
                </a:solidFill>
              </a:defRPr>
            </a:lvl1pPr>
          </a:lstStyle>
          <a:p>
            <a:pPr lvl="0" rtl="0"/>
            <a:r>
              <a:rPr lang="fr-FR" noProof="0"/>
              <a:t>Cliquer pour ajouter du texte</a:t>
            </a:r>
          </a:p>
        </p:txBody>
      </p:sp>
      <p:sp>
        <p:nvSpPr>
          <p:cNvPr id="23" name="Espace réservé d’image 22">
            <a:extLst>
              <a:ext uri="{FF2B5EF4-FFF2-40B4-BE49-F238E27FC236}">
                <a16:creationId xmlns:a16="http://schemas.microsoft.com/office/drawing/2014/main" id="{2A2724A1-1A21-49B5-9057-269BD5D6249D}"/>
              </a:ext>
            </a:extLst>
          </p:cNvPr>
          <p:cNvSpPr>
            <a:spLocks noGrp="1"/>
          </p:cNvSpPr>
          <p:nvPr>
            <p:ph type="pic" sz="quarter" idx="11" hasCustomPrompt="1"/>
          </p:nvPr>
        </p:nvSpPr>
        <p:spPr>
          <a:xfrm>
            <a:off x="6508749" y="862806"/>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txBody>
          <a:bodyPr wrap="square" rtlCol="0" anchor="ctr">
            <a:noAutofit/>
          </a:bodyPr>
          <a:lstStyle>
            <a:lvl1pPr marL="0" indent="0" algn="ctr">
              <a:buNone/>
              <a:defRPr/>
            </a:lvl1pPr>
          </a:lstStyle>
          <a:p>
            <a:pPr rtl="0"/>
            <a:r>
              <a:rPr lang="fr-FR" noProof="0"/>
              <a:t>Cliquez pour ajouter une photo</a:t>
            </a:r>
          </a:p>
        </p:txBody>
      </p:sp>
    </p:spTree>
    <p:extLst>
      <p:ext uri="{BB962C8B-B14F-4D97-AF65-F5344CB8AC3E}">
        <p14:creationId xmlns:p14="http://schemas.microsoft.com/office/powerpoint/2010/main" val="35170812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Graphique et Tableau">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34C7413-1C75-42B7-9BFD-E0E14118F406}"/>
              </a:ext>
              <a:ext uri="{C183D7F6-B498-43B3-948B-1728B52AA6E4}">
                <adec:decorative xmlns:adec="http://schemas.microsoft.com/office/drawing/2017/decorative" val="1"/>
              </a:ext>
            </a:extLst>
          </p:cNvPr>
          <p:cNvSpPr/>
          <p:nvPr userDrawn="1"/>
        </p:nvSpPr>
        <p:spPr>
          <a:xfrm>
            <a:off x="0" y="0"/>
            <a:ext cx="12192000" cy="2225674"/>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3" name="Rectangle 12">
            <a:extLst>
              <a:ext uri="{FF2B5EF4-FFF2-40B4-BE49-F238E27FC236}">
                <a16:creationId xmlns:a16="http://schemas.microsoft.com/office/drawing/2014/main" id="{1301FDE2-61AF-4DEB-BF43-3694E0083A83}"/>
              </a:ext>
              <a:ext uri="{C183D7F6-B498-43B3-948B-1728B52AA6E4}">
                <adec:decorative xmlns:adec="http://schemas.microsoft.com/office/drawing/2017/decorative" val="1"/>
              </a:ext>
            </a:extLst>
          </p:cNvPr>
          <p:cNvSpPr/>
          <p:nvPr userDrawn="1"/>
        </p:nvSpPr>
        <p:spPr>
          <a:xfrm>
            <a:off x="1524" y="0"/>
            <a:ext cx="12188952" cy="2225674"/>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4" name="Titre 1">
            <a:extLst>
              <a:ext uri="{FF2B5EF4-FFF2-40B4-BE49-F238E27FC236}">
                <a16:creationId xmlns:a16="http://schemas.microsoft.com/office/drawing/2014/main" id="{88D0D73E-DE18-4A23-B6FB-5182A7846053}"/>
              </a:ext>
            </a:extLst>
          </p:cNvPr>
          <p:cNvSpPr>
            <a:spLocks noGrp="1"/>
          </p:cNvSpPr>
          <p:nvPr>
            <p:ph type="title"/>
          </p:nvPr>
        </p:nvSpPr>
        <p:spPr>
          <a:xfrm>
            <a:off x="1198182" y="381000"/>
            <a:ext cx="10003218" cy="1600124"/>
          </a:xfrm>
        </p:spPr>
        <p:txBody>
          <a:bodyPr rtlCol="0"/>
          <a:lstStyle/>
          <a:p>
            <a:pPr rtl="0">
              <a:lnSpc>
                <a:spcPct val="100000"/>
              </a:lnSpc>
            </a:pPr>
            <a:r>
              <a:rPr lang="en-US" spc="120" noProof="0">
                <a:solidFill>
                  <a:schemeClr val="bg1"/>
                </a:solidFill>
                <a:cs typeface="Posterama" panose="020B0504020200020000" pitchFamily="34" charset="0"/>
              </a:rPr>
              <a:t>Click to edit Master title style</a:t>
            </a:r>
            <a:endParaRPr lang="fr-FR" spc="120" noProof="0">
              <a:solidFill>
                <a:schemeClr val="bg1"/>
              </a:solidFill>
              <a:cs typeface="Posterama" panose="020B0504020200020000" pitchFamily="34" charset="0"/>
            </a:endParaRPr>
          </a:p>
        </p:txBody>
      </p:sp>
      <p:sp>
        <p:nvSpPr>
          <p:cNvPr id="15" name="Espace réservé de la date 6">
            <a:extLst>
              <a:ext uri="{FF2B5EF4-FFF2-40B4-BE49-F238E27FC236}">
                <a16:creationId xmlns:a16="http://schemas.microsoft.com/office/drawing/2014/main" id="{BDED38F6-34C9-4DB4-9BBF-DEBC41240459}"/>
              </a:ext>
            </a:extLst>
          </p:cNvPr>
          <p:cNvSpPr>
            <a:spLocks noGrp="1"/>
          </p:cNvSpPr>
          <p:nvPr>
            <p:ph type="dt" sz="half" idx="10"/>
          </p:nvPr>
        </p:nvSpPr>
        <p:spPr>
          <a:xfrm>
            <a:off x="838200" y="6327648"/>
            <a:ext cx="2743200" cy="365125"/>
          </a:xfrm>
        </p:spPr>
        <p:txBody>
          <a:bodyPr rtlCol="0"/>
          <a:lstStyle>
            <a:lvl1pPr>
              <a:defRPr>
                <a:solidFill>
                  <a:schemeClr val="tx1">
                    <a:alpha val="60000"/>
                  </a:schemeClr>
                </a:solidFill>
              </a:defRPr>
            </a:lvl1pPr>
          </a:lstStyle>
          <a:p>
            <a:pPr rtl="0">
              <a:defRPr/>
            </a:pPr>
            <a:r>
              <a:rPr lang="fr-FR" noProof="0"/>
              <a:t>20XX</a:t>
            </a:r>
          </a:p>
        </p:txBody>
      </p:sp>
      <p:sp>
        <p:nvSpPr>
          <p:cNvPr id="16" name="Espace réservé du pied de page 7">
            <a:extLst>
              <a:ext uri="{FF2B5EF4-FFF2-40B4-BE49-F238E27FC236}">
                <a16:creationId xmlns:a16="http://schemas.microsoft.com/office/drawing/2014/main" id="{FBD13A29-DF90-4047-B6E5-DFA75D6A5BB9}"/>
              </a:ext>
            </a:extLst>
          </p:cNvPr>
          <p:cNvSpPr>
            <a:spLocks noGrp="1"/>
          </p:cNvSpPr>
          <p:nvPr>
            <p:ph type="ftr" sz="quarter" idx="11"/>
          </p:nvPr>
        </p:nvSpPr>
        <p:spPr>
          <a:xfrm>
            <a:off x="4109310" y="6327648"/>
            <a:ext cx="3976429" cy="365125"/>
          </a:xfrm>
        </p:spPr>
        <p:txBody>
          <a:bodyPr rtlCol="0"/>
          <a:lstStyle>
            <a:lvl1pPr>
              <a:defRPr>
                <a:solidFill>
                  <a:schemeClr val="tx1">
                    <a:alpha val="60000"/>
                  </a:schemeClr>
                </a:solidFill>
              </a:defRPr>
            </a:lvl1pPr>
          </a:lstStyle>
          <a:p>
            <a:pPr rtl="0"/>
            <a:r>
              <a:rPr lang="fr-FR" noProof="0"/>
              <a:t>Titre de la présentation</a:t>
            </a:r>
          </a:p>
        </p:txBody>
      </p:sp>
      <p:sp>
        <p:nvSpPr>
          <p:cNvPr id="17" name="Espace réservé du numéro de diapositive 8">
            <a:extLst>
              <a:ext uri="{FF2B5EF4-FFF2-40B4-BE49-F238E27FC236}">
                <a16:creationId xmlns:a16="http://schemas.microsoft.com/office/drawing/2014/main" id="{DD0AF7D0-41AD-41E1-84B0-436A90E26D65}"/>
              </a:ext>
            </a:extLst>
          </p:cNvPr>
          <p:cNvSpPr>
            <a:spLocks noGrp="1"/>
          </p:cNvSpPr>
          <p:nvPr>
            <p:ph type="sldNum" sz="quarter" idx="12"/>
          </p:nvPr>
        </p:nvSpPr>
        <p:spPr>
          <a:xfrm>
            <a:off x="10186908" y="6327648"/>
            <a:ext cx="1166892" cy="365125"/>
          </a:xfrm>
        </p:spPr>
        <p:txBody>
          <a:bodyPr rtlCol="0"/>
          <a:lstStyle>
            <a:lvl1pPr>
              <a:defRPr>
                <a:solidFill>
                  <a:schemeClr val="tx1">
                    <a:alpha val="60000"/>
                  </a:schemeClr>
                </a:solidFill>
              </a:defRPr>
            </a:lvl1pPr>
          </a:lstStyle>
          <a:p>
            <a:pPr rtl="0">
              <a:defRPr/>
            </a:pPr>
            <a:fld id="{73B850FF-6169-4056-8077-06FFA93A5366}" type="slidenum">
              <a:rPr lang="fr-FR" noProof="0" smtClean="0"/>
              <a:pPr rtl="0">
                <a:defRPr/>
              </a:pPr>
              <a:t>‹#›</a:t>
            </a:fld>
            <a:endParaRPr lang="fr-FR" noProof="0"/>
          </a:p>
        </p:txBody>
      </p:sp>
    </p:spTree>
    <p:extLst>
      <p:ext uri="{BB962C8B-B14F-4D97-AF65-F5344CB8AC3E}">
        <p14:creationId xmlns:p14="http://schemas.microsoft.com/office/powerpoint/2010/main" val="3305142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itation">
    <p:spTree>
      <p:nvGrpSpPr>
        <p:cNvPr id="1" name=""/>
        <p:cNvGrpSpPr/>
        <p:nvPr/>
      </p:nvGrpSpPr>
      <p:grpSpPr>
        <a:xfrm>
          <a:off x="0" y="0"/>
          <a:ext cx="0" cy="0"/>
          <a:chOff x="0" y="0"/>
          <a:chExt cx="0" cy="0"/>
        </a:xfrm>
      </p:grpSpPr>
      <p:sp>
        <p:nvSpPr>
          <p:cNvPr id="25" name="Espace réservé d’image 23">
            <a:extLst>
              <a:ext uri="{FF2B5EF4-FFF2-40B4-BE49-F238E27FC236}">
                <a16:creationId xmlns:a16="http://schemas.microsoft.com/office/drawing/2014/main" id="{2580089F-49C9-440C-8318-24576EE00A42}"/>
              </a:ext>
            </a:extLst>
          </p:cNvPr>
          <p:cNvSpPr>
            <a:spLocks noGrp="1"/>
          </p:cNvSpPr>
          <p:nvPr>
            <p:ph type="pic" sz="quarter" idx="10" hasCustomPrompt="1"/>
          </p:nvPr>
        </p:nvSpPr>
        <p:spPr>
          <a:xfrm>
            <a:off x="0" y="0"/>
            <a:ext cx="12188825" cy="6858000"/>
          </a:xfrm>
        </p:spPr>
        <p:txBody>
          <a:bodyPr rtlCol="0"/>
          <a:lstStyle>
            <a:lvl1pPr marL="0" indent="0" algn="ctr">
              <a:buNone/>
              <a:defRPr/>
            </a:lvl1pPr>
          </a:lstStyle>
          <a:p>
            <a:pPr rtl="0"/>
            <a:r>
              <a:rPr lang="fr-FR" noProof="0"/>
              <a:t>Cliquez pour ajouter une photo</a:t>
            </a:r>
          </a:p>
        </p:txBody>
      </p:sp>
      <p:sp>
        <p:nvSpPr>
          <p:cNvPr id="17" name="Rectangle 16">
            <a:extLst>
              <a:ext uri="{FF2B5EF4-FFF2-40B4-BE49-F238E27FC236}">
                <a16:creationId xmlns:a16="http://schemas.microsoft.com/office/drawing/2014/main" id="{D0DEEF06-129C-4E9F-BB08-1F653A08D2A5}"/>
              </a:ext>
              <a:ext uri="{C183D7F6-B498-43B3-948B-1728B52AA6E4}">
                <adec:decorative xmlns:adec="http://schemas.microsoft.com/office/drawing/2017/decorative" val="1"/>
              </a:ext>
            </a:extLst>
          </p:cNvPr>
          <p:cNvSpPr/>
          <p:nvPr userDrawn="1"/>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 name="Titre 1">
            <a:extLst>
              <a:ext uri="{FF2B5EF4-FFF2-40B4-BE49-F238E27FC236}">
                <a16:creationId xmlns:a16="http://schemas.microsoft.com/office/drawing/2014/main" id="{A4AEFBDB-1B30-4054-9EAE-3085105D69E4}"/>
              </a:ext>
            </a:extLst>
          </p:cNvPr>
          <p:cNvSpPr>
            <a:spLocks noGrp="1"/>
          </p:cNvSpPr>
          <p:nvPr>
            <p:ph type="title" hasCustomPrompt="1"/>
          </p:nvPr>
        </p:nvSpPr>
        <p:spPr>
          <a:xfrm>
            <a:off x="996275" y="865762"/>
            <a:ext cx="10198776" cy="4056968"/>
          </a:xfrm>
        </p:spPr>
        <p:txBody>
          <a:bodyPr rtlCol="0" anchor="b"/>
          <a:lstStyle>
            <a:lvl1pPr algn="ctr">
              <a:lnSpc>
                <a:spcPct val="110000"/>
              </a:lnSpc>
              <a:spcBef>
                <a:spcPts val="1000"/>
              </a:spcBef>
              <a:defRPr>
                <a:effectLst>
                  <a:outerShdw blurRad="38100" dist="38100" dir="2700000" algn="tl">
                    <a:srgbClr val="000000">
                      <a:alpha val="43137"/>
                    </a:srgbClr>
                  </a:outerShdw>
                </a:effectLst>
              </a:defRPr>
            </a:lvl1pPr>
          </a:lstStyle>
          <a:p>
            <a:pPr rtl="0"/>
            <a:r>
              <a:rPr lang="fr-FR" noProof="0"/>
              <a:t>Cliquez pour ajouter un titre</a:t>
            </a:r>
          </a:p>
        </p:txBody>
      </p:sp>
      <p:sp>
        <p:nvSpPr>
          <p:cNvPr id="19" name="Sous-titre 2">
            <a:extLst>
              <a:ext uri="{FF2B5EF4-FFF2-40B4-BE49-F238E27FC236}">
                <a16:creationId xmlns:a16="http://schemas.microsoft.com/office/drawing/2014/main" id="{0F34EB02-AC27-416D-A53F-77F9841BFD7D}"/>
              </a:ext>
            </a:extLst>
          </p:cNvPr>
          <p:cNvSpPr>
            <a:spLocks noGrp="1"/>
          </p:cNvSpPr>
          <p:nvPr>
            <p:ph type="subTitle" idx="1"/>
          </p:nvPr>
        </p:nvSpPr>
        <p:spPr>
          <a:xfrm>
            <a:off x="1218708" y="5101548"/>
            <a:ext cx="9781327" cy="502958"/>
          </a:xfrm>
        </p:spPr>
        <p:txBody>
          <a:bodyPr rtlCol="0" anchor="t">
            <a:normAutofit/>
          </a:bodyPr>
          <a:lstStyle>
            <a:lvl1pPr marL="0" indent="0" algn="ctr">
              <a:buNone/>
              <a:defRPr sz="2800"/>
            </a:lvl1pPr>
          </a:lstStyle>
          <a:p>
            <a:pPr rtl="0">
              <a:lnSpc>
                <a:spcPct val="110000"/>
              </a:lnSpc>
            </a:pPr>
            <a:r>
              <a:rPr lang="en-US" sz="2200" noProof="0">
                <a:solidFill>
                  <a:srgbClr val="FFFFFF"/>
                </a:solidFill>
                <a:effectLst>
                  <a:outerShdw blurRad="38100" dist="38100" dir="2700000" algn="tl">
                    <a:srgbClr val="000000">
                      <a:alpha val="43137"/>
                    </a:srgbClr>
                  </a:outerShdw>
                </a:effectLst>
                <a:cs typeface="Segoe UI Semilight" panose="020B0402040204020203" pitchFamily="34" charset="0"/>
              </a:rPr>
              <a:t>Click to edit Master subtitle style</a:t>
            </a:r>
            <a:endParaRPr lang="fr-FR" sz="2200" noProof="0">
              <a:solidFill>
                <a:srgbClr val="FFFFFF"/>
              </a:solidFill>
              <a:effectLst>
                <a:outerShdw blurRad="38100" dist="38100" dir="2700000" algn="tl">
                  <a:srgbClr val="000000">
                    <a:alpha val="43137"/>
                  </a:srgbClr>
                </a:outerShdw>
              </a:effectLst>
              <a:cs typeface="Segoe UI Semilight" panose="020B0402040204020203" pitchFamily="34" charset="0"/>
            </a:endParaRPr>
          </a:p>
        </p:txBody>
      </p:sp>
    </p:spTree>
    <p:extLst>
      <p:ext uri="{BB962C8B-B14F-4D97-AF65-F5344CB8AC3E}">
        <p14:creationId xmlns:p14="http://schemas.microsoft.com/office/powerpoint/2010/main" val="36469719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Équip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798F9B1-9C80-43D7-9EEB-62368C6E4700}"/>
              </a:ext>
              <a:ext uri="{C183D7F6-B498-43B3-948B-1728B52AA6E4}">
                <adec:decorative xmlns:adec="http://schemas.microsoft.com/office/drawing/2017/decorative" val="1"/>
              </a:ext>
            </a:extLst>
          </p:cNvPr>
          <p:cNvSpPr/>
          <p:nvPr userDrawn="1"/>
        </p:nvSpPr>
        <p:spPr>
          <a:xfrm>
            <a:off x="0" y="4563122"/>
            <a:ext cx="12188952" cy="229487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9" name="Rectangle 18">
            <a:extLst>
              <a:ext uri="{FF2B5EF4-FFF2-40B4-BE49-F238E27FC236}">
                <a16:creationId xmlns:a16="http://schemas.microsoft.com/office/drawing/2014/main" id="{B19F8183-B975-40ED-AF54-2E47480E8FDF}"/>
              </a:ext>
              <a:ext uri="{C183D7F6-B498-43B3-948B-1728B52AA6E4}">
                <adec:decorative xmlns:adec="http://schemas.microsoft.com/office/drawing/2017/decorative" val="1"/>
              </a:ext>
            </a:extLst>
          </p:cNvPr>
          <p:cNvSpPr/>
          <p:nvPr userDrawn="1"/>
        </p:nvSpPr>
        <p:spPr>
          <a:xfrm>
            <a:off x="0" y="4632326"/>
            <a:ext cx="12188952" cy="2225674"/>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0" name="Titre 1">
            <a:extLst>
              <a:ext uri="{FF2B5EF4-FFF2-40B4-BE49-F238E27FC236}">
                <a16:creationId xmlns:a16="http://schemas.microsoft.com/office/drawing/2014/main" id="{5F15006B-9319-46AF-AE0D-7BBBA5A5FEED}"/>
              </a:ext>
            </a:extLst>
          </p:cNvPr>
          <p:cNvSpPr>
            <a:spLocks noGrp="1"/>
          </p:cNvSpPr>
          <p:nvPr>
            <p:ph type="title"/>
          </p:nvPr>
        </p:nvSpPr>
        <p:spPr>
          <a:xfrm>
            <a:off x="838200" y="4679001"/>
            <a:ext cx="10348147" cy="1388631"/>
          </a:xfrm>
        </p:spPr>
        <p:txBody>
          <a:bodyPr rtlCol="0">
            <a:normAutofit/>
          </a:bodyPr>
          <a:lstStyle/>
          <a:p>
            <a:pPr rtl="0">
              <a:lnSpc>
                <a:spcPct val="100000"/>
              </a:lnSpc>
            </a:pPr>
            <a:r>
              <a:rPr lang="en-US" spc="120" noProof="0">
                <a:solidFill>
                  <a:schemeClr val="bg1"/>
                </a:solidFill>
                <a:cs typeface="Posterama" panose="020B0504020200020000" pitchFamily="34" charset="0"/>
              </a:rPr>
              <a:t>Click to edit Master title style</a:t>
            </a:r>
            <a:endParaRPr lang="fr-FR" spc="120" noProof="0">
              <a:solidFill>
                <a:schemeClr val="bg1"/>
              </a:solidFill>
              <a:cs typeface="Posterama" panose="020B0504020200020000" pitchFamily="34" charset="0"/>
            </a:endParaRPr>
          </a:p>
        </p:txBody>
      </p:sp>
      <p:sp>
        <p:nvSpPr>
          <p:cNvPr id="21" name="Espace réservé de la date 5">
            <a:extLst>
              <a:ext uri="{FF2B5EF4-FFF2-40B4-BE49-F238E27FC236}">
                <a16:creationId xmlns:a16="http://schemas.microsoft.com/office/drawing/2014/main" id="{EF966BF4-C741-471C-BD3E-40536108BDFF}"/>
              </a:ext>
            </a:extLst>
          </p:cNvPr>
          <p:cNvSpPr>
            <a:spLocks noGrp="1"/>
          </p:cNvSpPr>
          <p:nvPr>
            <p:ph type="dt" sz="half" idx="10"/>
          </p:nvPr>
        </p:nvSpPr>
        <p:spPr>
          <a:xfrm>
            <a:off x="838200" y="6324600"/>
            <a:ext cx="2743200" cy="365125"/>
          </a:xfrm>
        </p:spPr>
        <p:txBody>
          <a:bodyPr rtlCol="0"/>
          <a:lstStyle>
            <a:lvl1pPr>
              <a:defRPr/>
            </a:lvl1pPr>
          </a:lstStyle>
          <a:p>
            <a:pPr rtl="0">
              <a:defRPr/>
            </a:pPr>
            <a:r>
              <a:rPr lang="fr-FR" noProof="0">
                <a:solidFill>
                  <a:prstClr val="white">
                    <a:alpha val="60000"/>
                  </a:prstClr>
                </a:solidFill>
              </a:rPr>
              <a:t>20XX</a:t>
            </a:r>
          </a:p>
        </p:txBody>
      </p:sp>
      <p:sp>
        <p:nvSpPr>
          <p:cNvPr id="22" name="Espace réservé du pied de page 6">
            <a:extLst>
              <a:ext uri="{FF2B5EF4-FFF2-40B4-BE49-F238E27FC236}">
                <a16:creationId xmlns:a16="http://schemas.microsoft.com/office/drawing/2014/main" id="{E4052D32-8B32-4C10-8FF9-3CC40E7F37A9}"/>
              </a:ext>
            </a:extLst>
          </p:cNvPr>
          <p:cNvSpPr>
            <a:spLocks noGrp="1"/>
          </p:cNvSpPr>
          <p:nvPr>
            <p:ph type="ftr" sz="quarter" idx="11"/>
          </p:nvPr>
        </p:nvSpPr>
        <p:spPr>
          <a:xfrm>
            <a:off x="4038600" y="6324600"/>
            <a:ext cx="4114800" cy="365125"/>
          </a:xfrm>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kern="1200" cap="none" spc="0" normalizeH="0" noProof="0">
                <a:ln>
                  <a:noFill/>
                </a:ln>
                <a:solidFill>
                  <a:prstClr val="white">
                    <a:alpha val="60000"/>
                  </a:prstClr>
                </a:solidFill>
                <a:effectLst/>
                <a:uLnTx/>
                <a:uFillTx/>
                <a:latin typeface="Avenir Next LT Pro"/>
                <a:ea typeface="+mn-ea"/>
                <a:cs typeface="+mn-cs"/>
              </a:rPr>
              <a:t>Titre de la présentation</a:t>
            </a:r>
          </a:p>
        </p:txBody>
      </p:sp>
      <p:sp>
        <p:nvSpPr>
          <p:cNvPr id="23" name="Espace réservé du numéro de diapositive 7">
            <a:extLst>
              <a:ext uri="{FF2B5EF4-FFF2-40B4-BE49-F238E27FC236}">
                <a16:creationId xmlns:a16="http://schemas.microsoft.com/office/drawing/2014/main" id="{423F6085-8F80-41B9-9BA1-8719DDB0C313}"/>
              </a:ext>
            </a:extLst>
          </p:cNvPr>
          <p:cNvSpPr>
            <a:spLocks noGrp="1"/>
          </p:cNvSpPr>
          <p:nvPr>
            <p:ph type="sldNum" sz="quarter" idx="12"/>
          </p:nvPr>
        </p:nvSpPr>
        <p:spPr>
          <a:xfrm>
            <a:off x="8610600" y="6324600"/>
            <a:ext cx="2743200" cy="365125"/>
          </a:xfrm>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3B850FF-6169-4056-8077-06FFA93A5366}" type="slidenum">
              <a:rPr kumimoji="0" lang="fr-FR" sz="900" b="0" i="0" u="none" strike="noStrike" kern="1200" cap="none" spc="0" normalizeH="0" baseline="0" noProof="0" smtClean="0">
                <a:ln>
                  <a:noFill/>
                </a:ln>
                <a:solidFill>
                  <a:prstClr val="white">
                    <a:alpha val="60000"/>
                  </a:prstClr>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900" b="0" i="0" u="none" strike="noStrike" kern="1200" cap="none" spc="0" normalizeH="0" baseline="0" noProof="0">
              <a:ln>
                <a:noFill/>
              </a:ln>
              <a:solidFill>
                <a:prstClr val="white">
                  <a:alpha val="60000"/>
                </a:prstClr>
              </a:solidFill>
              <a:effectLst/>
              <a:uLnTx/>
              <a:uFillTx/>
              <a:latin typeface="Avenir Next LT Pro"/>
              <a:ea typeface="+mn-ea"/>
              <a:cs typeface="+mn-cs"/>
            </a:endParaRPr>
          </a:p>
        </p:txBody>
      </p:sp>
      <p:sp>
        <p:nvSpPr>
          <p:cNvPr id="3" name="Espace réservé du contenu 2">
            <a:extLst>
              <a:ext uri="{FF2B5EF4-FFF2-40B4-BE49-F238E27FC236}">
                <a16:creationId xmlns:a16="http://schemas.microsoft.com/office/drawing/2014/main" id="{A7452533-4333-455C-A755-FD0DB695115D}"/>
              </a:ext>
            </a:extLst>
          </p:cNvPr>
          <p:cNvSpPr>
            <a:spLocks noGrp="1"/>
          </p:cNvSpPr>
          <p:nvPr>
            <p:ph sz="quarter" idx="13" hasCustomPrompt="1"/>
          </p:nvPr>
        </p:nvSpPr>
        <p:spPr>
          <a:xfrm>
            <a:off x="392113" y="217488"/>
            <a:ext cx="11407775" cy="4344987"/>
          </a:xfrm>
        </p:spPr>
        <p:txBody>
          <a:bodyPr rtlCol="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rtl="0"/>
            <a:r>
              <a:rPr lang="fr-FR" noProof="0"/>
              <a:t>Cliquez pour ajouter du contenu</a:t>
            </a:r>
          </a:p>
        </p:txBody>
      </p:sp>
    </p:spTree>
    <p:extLst>
      <p:ext uri="{BB962C8B-B14F-4D97-AF65-F5344CB8AC3E}">
        <p14:creationId xmlns:p14="http://schemas.microsoft.com/office/powerpoint/2010/main" val="39536675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hronologi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98EB1B99-4A44-424D-960B-E39E95E47FE1}"/>
              </a:ext>
              <a:ext uri="{C183D7F6-B498-43B3-948B-1728B52AA6E4}">
                <adec:decorative xmlns:adec="http://schemas.microsoft.com/office/drawing/2017/decorative" val="1"/>
              </a:ext>
            </a:extLst>
          </p:cNvPr>
          <p:cNvSpPr/>
          <p:nvPr userDrawn="1"/>
        </p:nvSpPr>
        <p:spPr>
          <a:xfrm>
            <a:off x="0" y="4563122"/>
            <a:ext cx="12188952" cy="2294878"/>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7" name="Rectangle 26">
            <a:extLst>
              <a:ext uri="{FF2B5EF4-FFF2-40B4-BE49-F238E27FC236}">
                <a16:creationId xmlns:a16="http://schemas.microsoft.com/office/drawing/2014/main" id="{1C4B9F2D-4BC8-49AA-AF37-3F0C8E5A2D87}"/>
              </a:ext>
              <a:ext uri="{C183D7F6-B498-43B3-948B-1728B52AA6E4}">
                <adec:decorative xmlns:adec="http://schemas.microsoft.com/office/drawing/2017/decorative" val="1"/>
              </a:ext>
            </a:extLst>
          </p:cNvPr>
          <p:cNvSpPr/>
          <p:nvPr userDrawn="1"/>
        </p:nvSpPr>
        <p:spPr>
          <a:xfrm>
            <a:off x="0" y="4632326"/>
            <a:ext cx="12188952" cy="2225674"/>
          </a:xfrm>
          <a:prstGeom prst="rect">
            <a:avLst/>
          </a:prstGeom>
          <a:blipFill dpi="0" rotWithShape="1">
            <a:blip r:embed="rId2">
              <a:alphaModFix amt="20000"/>
              <a:duotone>
                <a:schemeClr val="accent1">
                  <a:shade val="45000"/>
                  <a:satMod val="135000"/>
                </a:schemeClr>
                <a:prstClr val="white"/>
              </a:duotone>
            </a:blip>
            <a:srcRect/>
            <a:tile tx="88900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8" name="Titre 1">
            <a:extLst>
              <a:ext uri="{FF2B5EF4-FFF2-40B4-BE49-F238E27FC236}">
                <a16:creationId xmlns:a16="http://schemas.microsoft.com/office/drawing/2014/main" id="{59607F4D-1EB7-4A8D-BDBE-3FBD59A56ECE}"/>
              </a:ext>
            </a:extLst>
          </p:cNvPr>
          <p:cNvSpPr>
            <a:spLocks noGrp="1"/>
          </p:cNvSpPr>
          <p:nvPr>
            <p:ph type="title"/>
          </p:nvPr>
        </p:nvSpPr>
        <p:spPr>
          <a:xfrm>
            <a:off x="838200" y="4581785"/>
            <a:ext cx="10348147" cy="1572606"/>
          </a:xfrm>
        </p:spPr>
        <p:txBody>
          <a:bodyPr rtlCol="0">
            <a:normAutofit/>
          </a:bodyPr>
          <a:lstStyle/>
          <a:p>
            <a:pPr rtl="0">
              <a:lnSpc>
                <a:spcPct val="100000"/>
              </a:lnSpc>
            </a:pPr>
            <a:r>
              <a:rPr lang="en-US" spc="120" noProof="0">
                <a:solidFill>
                  <a:schemeClr val="bg1"/>
                </a:solidFill>
                <a:cs typeface="Posterama" panose="020B0504020200020000" pitchFamily="34" charset="0"/>
              </a:rPr>
              <a:t>Click to edit Master title style</a:t>
            </a:r>
            <a:endParaRPr lang="fr-FR" spc="120" noProof="0">
              <a:solidFill>
                <a:schemeClr val="bg1"/>
              </a:solidFill>
              <a:cs typeface="Posterama" panose="020B0504020200020000" pitchFamily="34" charset="0"/>
            </a:endParaRPr>
          </a:p>
        </p:txBody>
      </p:sp>
      <p:sp>
        <p:nvSpPr>
          <p:cNvPr id="29" name="Espace réservé de la date 5">
            <a:extLst>
              <a:ext uri="{FF2B5EF4-FFF2-40B4-BE49-F238E27FC236}">
                <a16:creationId xmlns:a16="http://schemas.microsoft.com/office/drawing/2014/main" id="{D059A74B-DC70-4E6A-8B79-92049E91B19C}"/>
              </a:ext>
            </a:extLst>
          </p:cNvPr>
          <p:cNvSpPr>
            <a:spLocks noGrp="1"/>
          </p:cNvSpPr>
          <p:nvPr>
            <p:ph type="dt" sz="half" idx="10"/>
          </p:nvPr>
        </p:nvSpPr>
        <p:spPr>
          <a:xfrm>
            <a:off x="838200" y="6324600"/>
            <a:ext cx="2743200" cy="365125"/>
          </a:xfrm>
        </p:spPr>
        <p:txBody>
          <a:bodyPr rtlCol="0"/>
          <a:lstStyle>
            <a:lvl1pPr>
              <a:defRPr/>
            </a:lvl1pPr>
          </a:lstStyle>
          <a:p>
            <a:pPr rtl="0">
              <a:defRPr/>
            </a:pPr>
            <a:r>
              <a:rPr lang="fr-FR" noProof="0">
                <a:solidFill>
                  <a:prstClr val="white">
                    <a:alpha val="60000"/>
                  </a:prstClr>
                </a:solidFill>
              </a:rPr>
              <a:t>20XX</a:t>
            </a:r>
          </a:p>
        </p:txBody>
      </p:sp>
      <p:sp>
        <p:nvSpPr>
          <p:cNvPr id="30" name="Espace réservé du pied de page 6">
            <a:extLst>
              <a:ext uri="{FF2B5EF4-FFF2-40B4-BE49-F238E27FC236}">
                <a16:creationId xmlns:a16="http://schemas.microsoft.com/office/drawing/2014/main" id="{60A3B447-230B-4641-9E61-C6AFA8ADA113}"/>
              </a:ext>
            </a:extLst>
          </p:cNvPr>
          <p:cNvSpPr>
            <a:spLocks noGrp="1"/>
          </p:cNvSpPr>
          <p:nvPr>
            <p:ph type="ftr" sz="quarter" idx="11"/>
          </p:nvPr>
        </p:nvSpPr>
        <p:spPr>
          <a:xfrm>
            <a:off x="4038600" y="6324600"/>
            <a:ext cx="4114800" cy="365125"/>
          </a:xfrm>
        </p:spPr>
        <p:txBody>
          <a:bodyPr rtlCol="0"/>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0" i="0" u="none" strike="noStrike" kern="1200" cap="none" spc="0" normalizeH="0" noProof="0">
                <a:ln>
                  <a:noFill/>
                </a:ln>
                <a:solidFill>
                  <a:prstClr val="white">
                    <a:alpha val="60000"/>
                  </a:prstClr>
                </a:solidFill>
                <a:effectLst/>
                <a:uLnTx/>
                <a:uFillTx/>
                <a:latin typeface="Avenir Next LT Pro"/>
                <a:ea typeface="+mn-ea"/>
                <a:cs typeface="+mn-cs"/>
              </a:rPr>
              <a:t>Titre de la présentation</a:t>
            </a:r>
          </a:p>
        </p:txBody>
      </p:sp>
      <p:sp>
        <p:nvSpPr>
          <p:cNvPr id="31" name="Espace réservé du numéro de diapositive 7">
            <a:extLst>
              <a:ext uri="{FF2B5EF4-FFF2-40B4-BE49-F238E27FC236}">
                <a16:creationId xmlns:a16="http://schemas.microsoft.com/office/drawing/2014/main" id="{D891FDCC-CEC5-46EA-83E5-AF2316413B93}"/>
              </a:ext>
            </a:extLst>
          </p:cNvPr>
          <p:cNvSpPr>
            <a:spLocks noGrp="1"/>
          </p:cNvSpPr>
          <p:nvPr>
            <p:ph type="sldNum" sz="quarter" idx="12"/>
          </p:nvPr>
        </p:nvSpPr>
        <p:spPr>
          <a:xfrm>
            <a:off x="8610600" y="6324600"/>
            <a:ext cx="2743200" cy="365125"/>
          </a:xfrm>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73B850FF-6169-4056-8077-06FFA93A5366}" type="slidenum">
              <a:rPr kumimoji="0" lang="fr-FR" sz="900" b="0" i="0" u="none" strike="noStrike" kern="1200" cap="none" spc="0" normalizeH="0" baseline="0" noProof="0" smtClean="0">
                <a:ln>
                  <a:noFill/>
                </a:ln>
                <a:solidFill>
                  <a:prstClr val="white">
                    <a:alpha val="60000"/>
                  </a:prstClr>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900" b="0" i="0" u="none" strike="noStrike" kern="1200" cap="none" spc="0" normalizeH="0" baseline="0" noProof="0">
              <a:ln>
                <a:noFill/>
              </a:ln>
              <a:solidFill>
                <a:prstClr val="white">
                  <a:alpha val="60000"/>
                </a:prstClr>
              </a:solidFill>
              <a:effectLst/>
              <a:uLnTx/>
              <a:uFillTx/>
              <a:latin typeface="Avenir Next LT Pro"/>
              <a:ea typeface="+mn-ea"/>
              <a:cs typeface="+mn-cs"/>
            </a:endParaRPr>
          </a:p>
        </p:txBody>
      </p:sp>
      <p:sp>
        <p:nvSpPr>
          <p:cNvPr id="3" name="Espace réservé du contenu 2">
            <a:extLst>
              <a:ext uri="{FF2B5EF4-FFF2-40B4-BE49-F238E27FC236}">
                <a16:creationId xmlns:a16="http://schemas.microsoft.com/office/drawing/2014/main" id="{77112BDF-BBAF-4198-8203-F269CA203EB7}"/>
              </a:ext>
            </a:extLst>
          </p:cNvPr>
          <p:cNvSpPr>
            <a:spLocks noGrp="1"/>
          </p:cNvSpPr>
          <p:nvPr>
            <p:ph sz="quarter" idx="13" hasCustomPrompt="1"/>
          </p:nvPr>
        </p:nvSpPr>
        <p:spPr>
          <a:xfrm>
            <a:off x="1089025" y="209550"/>
            <a:ext cx="10013950" cy="4143375"/>
          </a:xfrm>
        </p:spPr>
        <p:txBody>
          <a:bodyPr rtlCol="0"/>
          <a:lstStyle>
            <a:lvl1pPr>
              <a:defRPr>
                <a:solidFill>
                  <a:schemeClr val="tx1"/>
                </a:solidFill>
              </a:defRPr>
            </a:lvl1pPr>
          </a:lstStyle>
          <a:p>
            <a:pPr lvl="0" rtl="0"/>
            <a:r>
              <a:rPr lang="fr-FR" noProof="0"/>
              <a:t>Cliquez pour ajouter du contenu</a:t>
            </a:r>
          </a:p>
        </p:txBody>
      </p:sp>
    </p:spTree>
    <p:extLst>
      <p:ext uri="{BB962C8B-B14F-4D97-AF65-F5344CB8AC3E}">
        <p14:creationId xmlns:p14="http://schemas.microsoft.com/office/powerpoint/2010/main" val="48813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ntenu 2 colonnes">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4DFDE745-8E05-475F-BC08-E9B8B01E6267}"/>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744200" y="0"/>
            <a:ext cx="1447800" cy="1535750"/>
          </a:xfrm>
          <a:prstGeom prst="rect">
            <a:avLst/>
          </a:prstGeom>
        </p:spPr>
      </p:pic>
      <p:sp>
        <p:nvSpPr>
          <p:cNvPr id="10" name="Titre 1">
            <a:extLst>
              <a:ext uri="{FF2B5EF4-FFF2-40B4-BE49-F238E27FC236}">
                <a16:creationId xmlns:a16="http://schemas.microsoft.com/office/drawing/2014/main" id="{D4AB668B-5364-48F5-8E6A-67B8A330D922}"/>
              </a:ext>
            </a:extLst>
          </p:cNvPr>
          <p:cNvSpPr>
            <a:spLocks noGrp="1"/>
          </p:cNvSpPr>
          <p:nvPr>
            <p:ph type="title"/>
          </p:nvPr>
        </p:nvSpPr>
        <p:spPr>
          <a:xfrm>
            <a:off x="838201" y="559814"/>
            <a:ext cx="10348146" cy="753172"/>
          </a:xfrm>
        </p:spPr>
        <p:txBody>
          <a:bodyPr rtlCol="0" anchor="t">
            <a:normAutofit/>
          </a:bodyPr>
          <a:lstStyle>
            <a:lvl1pPr>
              <a:defRPr>
                <a:solidFill>
                  <a:schemeClr val="tx2"/>
                </a:solidFill>
              </a:defRPr>
            </a:lvl1pPr>
          </a:lstStyle>
          <a:p>
            <a:pPr rtl="0">
              <a:lnSpc>
                <a:spcPct val="100000"/>
              </a:lnSpc>
            </a:pPr>
            <a:r>
              <a:rPr lang="en-US" spc="120" noProof="0">
                <a:solidFill>
                  <a:schemeClr val="tx2"/>
                </a:solidFill>
                <a:cs typeface="Posterama" panose="020B0504020200020000" pitchFamily="34" charset="0"/>
              </a:rPr>
              <a:t>Click to edit Master title style</a:t>
            </a:r>
            <a:endParaRPr lang="fr-FR" spc="120" noProof="0">
              <a:solidFill>
                <a:schemeClr val="tx2"/>
              </a:solidFill>
              <a:cs typeface="Posterama" panose="020B0504020200020000" pitchFamily="34" charset="0"/>
            </a:endParaRPr>
          </a:p>
        </p:txBody>
      </p:sp>
      <p:pic>
        <p:nvPicPr>
          <p:cNvPr id="11" name="Image 10">
            <a:extLst>
              <a:ext uri="{FF2B5EF4-FFF2-40B4-BE49-F238E27FC236}">
                <a16:creationId xmlns:a16="http://schemas.microsoft.com/office/drawing/2014/main" id="{BDCD62CE-FD0C-47C1-94CE-C2F8B5AA8272}"/>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0800000">
            <a:off x="-1" y="2719661"/>
            <a:ext cx="830249" cy="2548349"/>
          </a:xfrm>
          <a:prstGeom prst="rect">
            <a:avLst/>
          </a:prstGeom>
        </p:spPr>
      </p:pic>
      <p:sp>
        <p:nvSpPr>
          <p:cNvPr id="16" name="Espace réservé du texte 15">
            <a:extLst>
              <a:ext uri="{FF2B5EF4-FFF2-40B4-BE49-F238E27FC236}">
                <a16:creationId xmlns:a16="http://schemas.microsoft.com/office/drawing/2014/main" id="{400F5829-71BC-4CC0-A88E-2D9B5D18E8D6}"/>
              </a:ext>
            </a:extLst>
          </p:cNvPr>
          <p:cNvSpPr>
            <a:spLocks noGrp="1"/>
          </p:cNvSpPr>
          <p:nvPr>
            <p:ph type="body" sz="quarter" idx="13" hasCustomPrompt="1"/>
          </p:nvPr>
        </p:nvSpPr>
        <p:spPr>
          <a:xfrm>
            <a:off x="1612288" y="1719628"/>
            <a:ext cx="4307865" cy="554038"/>
          </a:xfrm>
        </p:spPr>
        <p:txBody>
          <a:bodyPr rtlCol="0">
            <a:normAutofit/>
          </a:bodyPr>
          <a:lstStyle>
            <a:lvl1pPr marL="0" indent="0">
              <a:buNone/>
              <a:defRPr sz="2400" b="1">
                <a:solidFill>
                  <a:schemeClr val="accent4"/>
                </a:solidFill>
              </a:defRPr>
            </a:lvl1pPr>
          </a:lstStyle>
          <a:p>
            <a:pPr lvl="0" rtl="0"/>
            <a:r>
              <a:rPr lang="fr-FR" noProof="0"/>
              <a:t>Cliquez pour ajouter un sous-titre</a:t>
            </a:r>
          </a:p>
        </p:txBody>
      </p:sp>
      <p:sp>
        <p:nvSpPr>
          <p:cNvPr id="19" name="Espace réservé du texte 18">
            <a:extLst>
              <a:ext uri="{FF2B5EF4-FFF2-40B4-BE49-F238E27FC236}">
                <a16:creationId xmlns:a16="http://schemas.microsoft.com/office/drawing/2014/main" id="{FD2F63FE-D5D7-44B0-B72C-D45AA6EE129B}"/>
              </a:ext>
            </a:extLst>
          </p:cNvPr>
          <p:cNvSpPr>
            <a:spLocks noGrp="1"/>
          </p:cNvSpPr>
          <p:nvPr>
            <p:ph type="body" sz="quarter" idx="15" hasCustomPrompt="1"/>
          </p:nvPr>
        </p:nvSpPr>
        <p:spPr>
          <a:xfrm>
            <a:off x="1612900" y="2332649"/>
            <a:ext cx="4306888"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fr-FR" noProof="0"/>
              <a:t>Cliquer pour ajouter du texte</a:t>
            </a:r>
          </a:p>
        </p:txBody>
      </p:sp>
      <p:sp>
        <p:nvSpPr>
          <p:cNvPr id="17" name="Espace réservé du texte 15">
            <a:extLst>
              <a:ext uri="{FF2B5EF4-FFF2-40B4-BE49-F238E27FC236}">
                <a16:creationId xmlns:a16="http://schemas.microsoft.com/office/drawing/2014/main" id="{E0314D87-B4EE-460E-B18F-73BD13911150}"/>
              </a:ext>
            </a:extLst>
          </p:cNvPr>
          <p:cNvSpPr>
            <a:spLocks noGrp="1"/>
          </p:cNvSpPr>
          <p:nvPr>
            <p:ph type="body" sz="quarter" idx="14" hasCustomPrompt="1"/>
          </p:nvPr>
        </p:nvSpPr>
        <p:spPr>
          <a:xfrm>
            <a:off x="6266350" y="1719628"/>
            <a:ext cx="4307865" cy="554038"/>
          </a:xfrm>
        </p:spPr>
        <p:txBody>
          <a:bodyPr rtlCol="0">
            <a:normAutofit/>
          </a:bodyPr>
          <a:lstStyle>
            <a:lvl1pPr marL="0" indent="0">
              <a:buNone/>
              <a:defRPr sz="2400" b="1">
                <a:solidFill>
                  <a:schemeClr val="accent4"/>
                </a:solidFill>
              </a:defRPr>
            </a:lvl1pPr>
          </a:lstStyle>
          <a:p>
            <a:pPr lvl="0" rtl="0"/>
            <a:r>
              <a:rPr lang="fr-FR" noProof="0"/>
              <a:t>Cliquez pour ajouter un sous-titre</a:t>
            </a:r>
          </a:p>
        </p:txBody>
      </p:sp>
      <p:sp>
        <p:nvSpPr>
          <p:cNvPr id="20" name="Espace réservé du texte 18">
            <a:extLst>
              <a:ext uri="{FF2B5EF4-FFF2-40B4-BE49-F238E27FC236}">
                <a16:creationId xmlns:a16="http://schemas.microsoft.com/office/drawing/2014/main" id="{C6020A13-A1EE-4B0D-9E98-DEC8824C5969}"/>
              </a:ext>
            </a:extLst>
          </p:cNvPr>
          <p:cNvSpPr>
            <a:spLocks noGrp="1"/>
          </p:cNvSpPr>
          <p:nvPr>
            <p:ph type="body" sz="quarter" idx="16" hasCustomPrompt="1"/>
          </p:nvPr>
        </p:nvSpPr>
        <p:spPr>
          <a:xfrm>
            <a:off x="6266838" y="2332649"/>
            <a:ext cx="4306888" cy="3529013"/>
          </a:xfrm>
        </p:spPr>
        <p:txBody>
          <a:bodyPr rtlCol="0">
            <a:normAutofit/>
          </a:bodyPr>
          <a:lstStyle>
            <a:lvl1pPr marL="285750" indent="-285750">
              <a:buFont typeface="Arial" panose="020B0604020202020204" pitchFamily="34" charset="0"/>
              <a:buChar char="•"/>
              <a:defRPr sz="1800">
                <a:solidFill>
                  <a:schemeClr val="tx2"/>
                </a:solidFill>
              </a:defRPr>
            </a:lvl1pPr>
          </a:lstStyle>
          <a:p>
            <a:pPr lvl="0" rtl="0"/>
            <a:r>
              <a:rPr lang="fr-FR" noProof="0"/>
              <a:t>Cliquer pour ajouter du texte</a:t>
            </a:r>
          </a:p>
        </p:txBody>
      </p:sp>
      <p:sp>
        <p:nvSpPr>
          <p:cNvPr id="12" name="Espace réservé de la date 5">
            <a:extLst>
              <a:ext uri="{FF2B5EF4-FFF2-40B4-BE49-F238E27FC236}">
                <a16:creationId xmlns:a16="http://schemas.microsoft.com/office/drawing/2014/main" id="{DB65338A-C6F0-4F28-B7EA-064B872F628B}"/>
              </a:ext>
            </a:extLst>
          </p:cNvPr>
          <p:cNvSpPr>
            <a:spLocks noGrp="1"/>
          </p:cNvSpPr>
          <p:nvPr>
            <p:ph type="dt" sz="half" idx="10"/>
          </p:nvPr>
        </p:nvSpPr>
        <p:spPr>
          <a:xfrm>
            <a:off x="838200" y="6324600"/>
            <a:ext cx="2743200" cy="365125"/>
          </a:xfrm>
        </p:spPr>
        <p:txBody>
          <a:bodyPr rtlCol="0"/>
          <a:lstStyle>
            <a:lvl1pPr>
              <a:defRPr>
                <a:solidFill>
                  <a:schemeClr val="tx1">
                    <a:alpha val="60000"/>
                  </a:schemeClr>
                </a:solidFill>
              </a:defRPr>
            </a:lvl1pPr>
          </a:lstStyle>
          <a:p>
            <a:pPr rtl="0">
              <a:defRPr/>
            </a:pPr>
            <a:r>
              <a:rPr lang="fr-FR" noProof="0"/>
              <a:t>20XX</a:t>
            </a:r>
          </a:p>
        </p:txBody>
      </p:sp>
      <p:sp>
        <p:nvSpPr>
          <p:cNvPr id="13" name="Espace réservé du pied de page 6">
            <a:extLst>
              <a:ext uri="{FF2B5EF4-FFF2-40B4-BE49-F238E27FC236}">
                <a16:creationId xmlns:a16="http://schemas.microsoft.com/office/drawing/2014/main" id="{5743896B-BFE2-4F6B-B431-CF4B29CD3815}"/>
              </a:ext>
            </a:extLst>
          </p:cNvPr>
          <p:cNvSpPr>
            <a:spLocks noGrp="1"/>
          </p:cNvSpPr>
          <p:nvPr>
            <p:ph type="ftr" sz="quarter" idx="11"/>
          </p:nvPr>
        </p:nvSpPr>
        <p:spPr>
          <a:xfrm>
            <a:off x="4038600" y="6324600"/>
            <a:ext cx="4114800" cy="365125"/>
          </a:xfrm>
        </p:spPr>
        <p:txBody>
          <a:bodyPr rtlCol="0"/>
          <a:lstStyle>
            <a:lvl1pPr>
              <a:defRPr>
                <a:solidFill>
                  <a:schemeClr val="tx1">
                    <a:alpha val="60000"/>
                  </a:schemeClr>
                </a:solidFill>
              </a:defRPr>
            </a:lvl1pPr>
          </a:lstStyle>
          <a:p>
            <a:pPr rtl="0"/>
            <a:r>
              <a:rPr lang="fr-FR" noProof="0"/>
              <a:t>Titre de la présentation</a:t>
            </a:r>
          </a:p>
        </p:txBody>
      </p:sp>
      <p:sp>
        <p:nvSpPr>
          <p:cNvPr id="14" name="Espace réservé du numéro de diapositive 7">
            <a:extLst>
              <a:ext uri="{FF2B5EF4-FFF2-40B4-BE49-F238E27FC236}">
                <a16:creationId xmlns:a16="http://schemas.microsoft.com/office/drawing/2014/main" id="{1F6558AB-F8E9-4605-A5ED-FE3F46A11262}"/>
              </a:ext>
            </a:extLst>
          </p:cNvPr>
          <p:cNvSpPr>
            <a:spLocks noGrp="1"/>
          </p:cNvSpPr>
          <p:nvPr>
            <p:ph type="sldNum" sz="quarter" idx="12"/>
          </p:nvPr>
        </p:nvSpPr>
        <p:spPr>
          <a:xfrm>
            <a:off x="8610600" y="6324600"/>
            <a:ext cx="2743200" cy="365125"/>
          </a:xfrm>
        </p:spPr>
        <p:txBody>
          <a:bodyPr rtlCol="0"/>
          <a:lstStyle>
            <a:lvl1pPr>
              <a:defRPr>
                <a:solidFill>
                  <a:schemeClr val="tx1">
                    <a:alpha val="60000"/>
                  </a:schemeClr>
                </a:solidFill>
              </a:defRPr>
            </a:lvl1pPr>
          </a:lstStyle>
          <a:p>
            <a:pPr rtl="0">
              <a:defRPr/>
            </a:pPr>
            <a:fld id="{73B850FF-6169-4056-8077-06FFA93A5366}" type="slidenum">
              <a:rPr lang="fr-FR" noProof="0" smtClean="0"/>
              <a:pPr rtl="0">
                <a:defRPr/>
              </a:pPr>
              <a:t>‹#›</a:t>
            </a:fld>
            <a:endParaRPr lang="fr-FR" noProof="0"/>
          </a:p>
        </p:txBody>
      </p:sp>
    </p:spTree>
    <p:extLst>
      <p:ext uri="{BB962C8B-B14F-4D97-AF65-F5344CB8AC3E}">
        <p14:creationId xmlns:p14="http://schemas.microsoft.com/office/powerpoint/2010/main" val="2153081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BE451C3-0FF4-47C4-B829-773ADF60F88C}" type="datetimeFigureOut">
              <a:rPr lang="en-US" smtClean="0"/>
              <a:t>10/11/2026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972253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F92CAC-0303-2560-D5C2-D087CDC3E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9D264D-3669-E498-F987-D4759E6DBD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58C714-3E22-F08A-51B2-F9A28CB06C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rtl="0"/>
            <a:r>
              <a:rPr lang="fr-FR" noProof="0"/>
              <a:t>20XX</a:t>
            </a:r>
          </a:p>
        </p:txBody>
      </p:sp>
      <p:sp>
        <p:nvSpPr>
          <p:cNvPr id="5" name="Footer Placeholder 4">
            <a:extLst>
              <a:ext uri="{FF2B5EF4-FFF2-40B4-BE49-F238E27FC236}">
                <a16:creationId xmlns:a16="http://schemas.microsoft.com/office/drawing/2014/main" id="{E01B123A-3574-1AB3-D24E-1CD60C8D0D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rtl="0"/>
            <a:r>
              <a:rPr lang="fr-FR" noProof="0"/>
              <a:t>Titre de la présentation</a:t>
            </a:r>
          </a:p>
        </p:txBody>
      </p:sp>
      <p:sp>
        <p:nvSpPr>
          <p:cNvPr id="6" name="Slide Number Placeholder 5">
            <a:extLst>
              <a:ext uri="{FF2B5EF4-FFF2-40B4-BE49-F238E27FC236}">
                <a16:creationId xmlns:a16="http://schemas.microsoft.com/office/drawing/2014/main" id="{7E7CADD0-8186-C84E-84E1-00475553D9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rtl="0"/>
            <a:fld id="{73B850FF-6169-4056-8077-06FFA93A5366}" type="slidenum">
              <a:rPr lang="fr-FR" noProof="0" smtClean="0"/>
              <a:pPr rtl="0"/>
              <a:t>‹#›</a:t>
            </a:fld>
            <a:endParaRPr lang="fr-FR" noProof="0"/>
          </a:p>
        </p:txBody>
      </p:sp>
    </p:spTree>
    <p:extLst>
      <p:ext uri="{BB962C8B-B14F-4D97-AF65-F5344CB8AC3E}">
        <p14:creationId xmlns:p14="http://schemas.microsoft.com/office/powerpoint/2010/main" val="313546069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hyperlink" Target="../Documents/Animations%20Geologie/Carte_s&#233;isme_volcanisme.exe"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hyperlink" Target="../Documents/Animations%20Geologie/Subduction%20et%20Expansion.exe"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8DA41-036A-4F04-88A0-190781B36920}"/>
              </a:ext>
            </a:extLst>
          </p:cNvPr>
          <p:cNvSpPr>
            <a:spLocks noGrp="1"/>
          </p:cNvSpPr>
          <p:nvPr>
            <p:ph type="ctrTitle"/>
          </p:nvPr>
        </p:nvSpPr>
        <p:spPr/>
        <p:txBody>
          <a:bodyPr>
            <a:noAutofit/>
          </a:bodyPr>
          <a:lstStyle/>
          <a:p>
            <a:pPr algn="ctr"/>
            <a:r>
              <a:rPr lang="fr-FR" sz="6600" b="1" dirty="0">
                <a:solidFill>
                  <a:srgbClr val="FF0000"/>
                </a:solidFill>
                <a:latin typeface="+mn-lt"/>
              </a:rPr>
              <a:t>LA THÉORIE DE LA</a:t>
            </a:r>
            <a:r>
              <a:rPr lang="en-GB" sz="6600" b="1" dirty="0">
                <a:solidFill>
                  <a:srgbClr val="FF0000"/>
                </a:solidFill>
                <a:latin typeface="+mn-lt"/>
              </a:rPr>
              <a:t> DERIVE DES CONTINENTS</a:t>
            </a:r>
            <a:endParaRPr lang="fr-FR" sz="6600" b="1" dirty="0">
              <a:solidFill>
                <a:srgbClr val="FF0000"/>
              </a:solidFill>
              <a:latin typeface="+mn-lt"/>
            </a:endParaRPr>
          </a:p>
        </p:txBody>
      </p:sp>
      <p:sp>
        <p:nvSpPr>
          <p:cNvPr id="3" name="Subtitle 2">
            <a:extLst>
              <a:ext uri="{FF2B5EF4-FFF2-40B4-BE49-F238E27FC236}">
                <a16:creationId xmlns:a16="http://schemas.microsoft.com/office/drawing/2014/main" id="{4DCE7356-BA7A-4967-9AD6-1DA9E68E006C}"/>
              </a:ext>
            </a:extLst>
          </p:cNvPr>
          <p:cNvSpPr>
            <a:spLocks noGrp="1"/>
          </p:cNvSpPr>
          <p:nvPr>
            <p:ph type="subTitle" idx="1"/>
          </p:nvPr>
        </p:nvSpPr>
        <p:spPr/>
        <p:txBody>
          <a:bodyPr/>
          <a:lstStyle/>
          <a:p>
            <a:pPr algn="ctr"/>
            <a:r>
              <a:rPr lang="fr-FR" dirty="0"/>
              <a:t>Yassine </a:t>
            </a:r>
            <a:r>
              <a:rPr lang="fr-FR" dirty="0" err="1"/>
              <a:t>hadiri</a:t>
            </a:r>
            <a:endParaRPr lang="fr-FR" dirty="0"/>
          </a:p>
        </p:txBody>
      </p:sp>
    </p:spTree>
    <p:extLst>
      <p:ext uri="{BB962C8B-B14F-4D97-AF65-F5344CB8AC3E}">
        <p14:creationId xmlns:p14="http://schemas.microsoft.com/office/powerpoint/2010/main" val="857426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descr="Map&#10;&#10;Description automatically generated">
            <a:extLst>
              <a:ext uri="{FF2B5EF4-FFF2-40B4-BE49-F238E27FC236}">
                <a16:creationId xmlns:a16="http://schemas.microsoft.com/office/drawing/2014/main" id="{7045F516-5053-A777-E8CA-B43C495E2062}"/>
              </a:ext>
            </a:extLst>
          </p:cNvPr>
          <p:cNvPicPr>
            <a:picLocks noGrp="1" noChangeAspect="1"/>
          </p:cNvPicPr>
          <p:nvPr>
            <p:ph idx="1"/>
          </p:nvPr>
        </p:nvPicPr>
        <p:blipFill>
          <a:blip r:embed="rId2"/>
          <a:stretch>
            <a:fillRect/>
          </a:stretch>
        </p:blipFill>
        <p:spPr>
          <a:xfrm>
            <a:off x="1430362" y="422043"/>
            <a:ext cx="9392236" cy="5679173"/>
          </a:xfrm>
        </p:spPr>
      </p:pic>
    </p:spTree>
    <p:extLst>
      <p:ext uri="{BB962C8B-B14F-4D97-AF65-F5344CB8AC3E}">
        <p14:creationId xmlns:p14="http://schemas.microsoft.com/office/powerpoint/2010/main" val="625121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La dérive des continents depuis 200 millions d-années">
            <a:hlinkClick r:id="" action="ppaction://media"/>
            <a:extLst>
              <a:ext uri="{FF2B5EF4-FFF2-40B4-BE49-F238E27FC236}">
                <a16:creationId xmlns:a16="http://schemas.microsoft.com/office/drawing/2014/main" id="{2D5EC942-1463-4E41-9C7E-22B38F5583F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71207" y="560405"/>
            <a:ext cx="7649585" cy="5737189"/>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333634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3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9B80A-6909-4794-A9A9-996D51B051C6}"/>
              </a:ext>
            </a:extLst>
          </p:cNvPr>
          <p:cNvSpPr>
            <a:spLocks noGrp="1"/>
          </p:cNvSpPr>
          <p:nvPr>
            <p:ph type="title"/>
          </p:nvPr>
        </p:nvSpPr>
        <p:spPr>
          <a:xfrm>
            <a:off x="486050" y="176349"/>
            <a:ext cx="11087386" cy="851914"/>
          </a:xfrm>
        </p:spPr>
        <p:txBody>
          <a:bodyPr>
            <a:normAutofit/>
          </a:bodyPr>
          <a:lstStyle/>
          <a:p>
            <a:r>
              <a:rPr lang="fr-FR" sz="4300" b="1" dirty="0">
                <a:solidFill>
                  <a:srgbClr val="FF0000"/>
                </a:solidFill>
                <a:latin typeface="+mn-lt"/>
              </a:rPr>
              <a:t>Introduction :</a:t>
            </a:r>
          </a:p>
        </p:txBody>
      </p:sp>
      <p:sp>
        <p:nvSpPr>
          <p:cNvPr id="3" name="Content Placeholder 2">
            <a:extLst>
              <a:ext uri="{FF2B5EF4-FFF2-40B4-BE49-F238E27FC236}">
                <a16:creationId xmlns:a16="http://schemas.microsoft.com/office/drawing/2014/main" id="{D38A8A4A-5AF4-4353-8D46-0C1A9B52ED4B}"/>
              </a:ext>
            </a:extLst>
          </p:cNvPr>
          <p:cNvSpPr>
            <a:spLocks noGrp="1"/>
          </p:cNvSpPr>
          <p:nvPr>
            <p:ph idx="1"/>
          </p:nvPr>
        </p:nvSpPr>
        <p:spPr>
          <a:xfrm>
            <a:off x="486050" y="1334079"/>
            <a:ext cx="6569174" cy="3686156"/>
          </a:xfrm>
        </p:spPr>
        <p:txBody>
          <a:bodyPr>
            <a:noAutofit/>
          </a:bodyPr>
          <a:lstStyle/>
          <a:p>
            <a:r>
              <a:rPr lang="fr-FR" sz="2800" dirty="0">
                <a:solidFill>
                  <a:schemeClr val="tx1"/>
                </a:solidFill>
              </a:rPr>
              <a:t>En 1912, le scientifique allemand </a:t>
            </a:r>
            <a:r>
              <a:rPr lang="fr-FR" sz="2800" b="1" dirty="0">
                <a:solidFill>
                  <a:schemeClr val="tx1"/>
                </a:solidFill>
              </a:rPr>
              <a:t>Alfred Wegener</a:t>
            </a:r>
            <a:r>
              <a:rPr lang="fr-FR" sz="2800" dirty="0">
                <a:solidFill>
                  <a:schemeClr val="tx1"/>
                </a:solidFill>
              </a:rPr>
              <a:t>, propose la théorie de la dérive des continents. Selon Wegener, tous les continents étaient rassemblés en un seul continent, </a:t>
            </a:r>
            <a:r>
              <a:rPr lang="fr-FR" sz="2800" b="1" dirty="0">
                <a:solidFill>
                  <a:schemeClr val="tx1"/>
                </a:solidFill>
              </a:rPr>
              <a:t>la Pangée</a:t>
            </a:r>
            <a:r>
              <a:rPr lang="fr-FR" sz="2800" dirty="0">
                <a:solidFill>
                  <a:schemeClr val="tx1"/>
                </a:solidFill>
              </a:rPr>
              <a:t>, Elle aurait été entourée par un océan, </a:t>
            </a:r>
            <a:r>
              <a:rPr lang="fr-FR" sz="2800" b="1" dirty="0">
                <a:solidFill>
                  <a:schemeClr val="tx1"/>
                </a:solidFill>
              </a:rPr>
              <a:t>le Panthalassa</a:t>
            </a:r>
            <a:r>
              <a:rPr lang="fr-FR" sz="2800" dirty="0">
                <a:solidFill>
                  <a:schemeClr val="tx1"/>
                </a:solidFill>
              </a:rPr>
              <a:t>. L'écorce terrestre se serait donc brisée et aurait dérivé pour former les continents que nous connaissons aujourd’hui.</a:t>
            </a:r>
          </a:p>
        </p:txBody>
      </p:sp>
      <p:pic>
        <p:nvPicPr>
          <p:cNvPr id="4" name="Picture 3">
            <a:extLst>
              <a:ext uri="{FF2B5EF4-FFF2-40B4-BE49-F238E27FC236}">
                <a16:creationId xmlns:a16="http://schemas.microsoft.com/office/drawing/2014/main" id="{AB8BB6EF-8CF7-8633-C130-2547AE09AE99}"/>
              </a:ext>
            </a:extLst>
          </p:cNvPr>
          <p:cNvPicPr>
            <a:picLocks noChangeAspect="1"/>
          </p:cNvPicPr>
          <p:nvPr/>
        </p:nvPicPr>
        <p:blipFill>
          <a:blip r:embed="rId2"/>
          <a:stretch>
            <a:fillRect/>
          </a:stretch>
        </p:blipFill>
        <p:spPr>
          <a:xfrm>
            <a:off x="7365490" y="1469007"/>
            <a:ext cx="4207946" cy="3416300"/>
          </a:xfrm>
          <a:prstGeom prst="rect">
            <a:avLst/>
          </a:prstGeom>
        </p:spPr>
      </p:pic>
      <p:sp>
        <p:nvSpPr>
          <p:cNvPr id="6" name="TextBox 5">
            <a:extLst>
              <a:ext uri="{FF2B5EF4-FFF2-40B4-BE49-F238E27FC236}">
                <a16:creationId xmlns:a16="http://schemas.microsoft.com/office/drawing/2014/main" id="{EBB3A0EE-32ED-4B6D-E53B-626A181520B0}"/>
              </a:ext>
            </a:extLst>
          </p:cNvPr>
          <p:cNvSpPr txBox="1"/>
          <p:nvPr/>
        </p:nvSpPr>
        <p:spPr>
          <a:xfrm>
            <a:off x="486050" y="5326051"/>
            <a:ext cx="11499762" cy="867930"/>
          </a:xfrm>
          <a:prstGeom prst="rect">
            <a:avLst/>
          </a:prstGeom>
          <a:noFill/>
        </p:spPr>
        <p:txBody>
          <a:bodyPr wrap="square">
            <a:spAutoFit/>
          </a:bodyPr>
          <a:lstStyle/>
          <a:p>
            <a:pPr marL="91440" marR="0" lvl="0" indent="-91440" algn="l"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fr-FR" sz="2800" b="1" i="0" u="none" strike="noStrike" kern="1200" cap="none" spc="0" normalizeH="0" baseline="0" noProof="0" dirty="0">
                <a:ln>
                  <a:noFill/>
                </a:ln>
                <a:effectLst/>
                <a:uLnTx/>
                <a:uFillTx/>
                <a:latin typeface="Calibri" panose="020F0502020204030204"/>
                <a:ea typeface="+mn-ea"/>
                <a:cs typeface="+mn-cs"/>
              </a:rPr>
              <a:t>Quels sont les arguments de la dérive des continents et quels sont les moyens modernes qui renforcent cette théorie ?</a:t>
            </a:r>
          </a:p>
        </p:txBody>
      </p:sp>
    </p:spTree>
    <p:extLst>
      <p:ext uri="{BB962C8B-B14F-4D97-AF65-F5344CB8AC3E}">
        <p14:creationId xmlns:p14="http://schemas.microsoft.com/office/powerpoint/2010/main" val="274349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4BBA79C5-0EA0-C410-92A2-F5A2120943CC}"/>
              </a:ext>
            </a:extLst>
          </p:cNvPr>
          <p:cNvSpPr txBox="1">
            <a:spLocks/>
          </p:cNvSpPr>
          <p:nvPr/>
        </p:nvSpPr>
        <p:spPr>
          <a:xfrm>
            <a:off x="486050" y="1933371"/>
            <a:ext cx="6219550" cy="368615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buClr>
                <a:srgbClr val="E48312"/>
              </a:buClr>
              <a:buNone/>
              <a:defRPr/>
            </a:pPr>
            <a:r>
              <a:rPr lang="fr-FR" sz="3200" b="1" dirty="0">
                <a:solidFill>
                  <a:srgbClr val="00602B"/>
                </a:solidFill>
              </a:rPr>
              <a:t>1)  l’Argument morphologique :</a:t>
            </a:r>
          </a:p>
          <a:p>
            <a:pPr marL="0" marR="0" lvl="0" indent="0" algn="l"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On observe une certaine </a:t>
            </a:r>
            <a:r>
              <a:rPr kumimoji="0" lang="fr-FR" sz="3200" b="1" i="0" u="none" strike="noStrike" kern="1200" cap="none" spc="0" normalizeH="0" baseline="0" noProof="0" dirty="0">
                <a:ln>
                  <a:noFill/>
                </a:ln>
                <a:solidFill>
                  <a:srgbClr val="000000"/>
                </a:solidFill>
                <a:effectLst/>
                <a:uLnTx/>
                <a:uFillTx/>
                <a:latin typeface="Calibri" panose="020F0502020204030204"/>
                <a:ea typeface="+mn-ea"/>
                <a:cs typeface="+mn-cs"/>
              </a:rPr>
              <a:t>complémentarité</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 des formes des lignes côtières entre d'une part les Amériques et d'autre part l’Afrique.</a:t>
            </a:r>
          </a:p>
          <a:p>
            <a:pPr marL="0" marR="0" lvl="0" indent="0" algn="l"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endParaRPr kumimoji="0" lang="fr-FR" sz="2800" b="1" i="0" u="none" strike="noStrike" kern="1200" cap="none" spc="0" normalizeH="0" baseline="0" noProof="0" dirty="0">
              <a:ln>
                <a:noFill/>
              </a:ln>
              <a:solidFill>
                <a:srgbClr val="00602B"/>
              </a:solidFill>
              <a:effectLst/>
              <a:uLnTx/>
              <a:uFillTx/>
              <a:latin typeface="Calibri" panose="020F0502020204030204"/>
              <a:ea typeface="+mn-ea"/>
              <a:cs typeface="+mn-cs"/>
            </a:endParaRPr>
          </a:p>
        </p:txBody>
      </p:sp>
      <p:pic>
        <p:nvPicPr>
          <p:cNvPr id="4" name="Image 1">
            <a:extLst>
              <a:ext uri="{FF2B5EF4-FFF2-40B4-BE49-F238E27FC236}">
                <a16:creationId xmlns:a16="http://schemas.microsoft.com/office/drawing/2014/main" id="{FAED9044-B604-4004-9001-7C819289A269}"/>
              </a:ext>
            </a:extLst>
          </p:cNvPr>
          <p:cNvPicPr>
            <a:picLocks noChangeAspect="1"/>
          </p:cNvPicPr>
          <p:nvPr/>
        </p:nvPicPr>
        <p:blipFill>
          <a:blip r:embed="rId2"/>
          <a:stretch>
            <a:fillRect/>
          </a:stretch>
        </p:blipFill>
        <p:spPr>
          <a:xfrm>
            <a:off x="6914802" y="1849416"/>
            <a:ext cx="4791148" cy="3854065"/>
          </a:xfrm>
          <a:prstGeom prst="rect">
            <a:avLst/>
          </a:prstGeom>
        </p:spPr>
      </p:pic>
      <p:sp>
        <p:nvSpPr>
          <p:cNvPr id="5" name="Title 1">
            <a:extLst>
              <a:ext uri="{FF2B5EF4-FFF2-40B4-BE49-F238E27FC236}">
                <a16:creationId xmlns:a16="http://schemas.microsoft.com/office/drawing/2014/main" id="{7D6F27CA-2F03-5639-B777-98E3B0C7068D}"/>
              </a:ext>
            </a:extLst>
          </p:cNvPr>
          <p:cNvSpPr txBox="1">
            <a:spLocks/>
          </p:cNvSpPr>
          <p:nvPr/>
        </p:nvSpPr>
        <p:spPr>
          <a:xfrm>
            <a:off x="486050" y="176349"/>
            <a:ext cx="11087386" cy="85191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fr-FR" sz="4300" b="1" dirty="0">
                <a:solidFill>
                  <a:srgbClr val="FF0000"/>
                </a:solidFill>
                <a:latin typeface="+mn-lt"/>
              </a:rPr>
              <a:t>I) Les arguments de la dérive des continents :</a:t>
            </a:r>
          </a:p>
        </p:txBody>
      </p:sp>
    </p:spTree>
    <p:extLst>
      <p:ext uri="{BB962C8B-B14F-4D97-AF65-F5344CB8AC3E}">
        <p14:creationId xmlns:p14="http://schemas.microsoft.com/office/powerpoint/2010/main" val="248723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6 Steps for Solving the Prospecting Puzzle">
            <a:extLst>
              <a:ext uri="{FF2B5EF4-FFF2-40B4-BE49-F238E27FC236}">
                <a16:creationId xmlns:a16="http://schemas.microsoft.com/office/drawing/2014/main" id="{604806FC-2930-6CE6-63E6-6C74A37849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987" y="457200"/>
            <a:ext cx="8914025"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37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96A48FC-F8E7-2B10-AF2C-086CE1FDF29F}"/>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85FD362-347C-1D4C-D092-EC04926CCEA6}"/>
              </a:ext>
            </a:extLst>
          </p:cNvPr>
          <p:cNvSpPr txBox="1">
            <a:spLocks/>
          </p:cNvSpPr>
          <p:nvPr/>
        </p:nvSpPr>
        <p:spPr>
          <a:xfrm>
            <a:off x="486050" y="1512030"/>
            <a:ext cx="6219550" cy="368615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buClr>
                <a:srgbClr val="E48312"/>
              </a:buClr>
              <a:buNone/>
              <a:defRPr/>
            </a:pPr>
            <a:r>
              <a:rPr lang="fr-FR" sz="3200" dirty="0">
                <a:solidFill>
                  <a:srgbClr val="000000"/>
                </a:solidFill>
              </a:rPr>
              <a:t>En Afrique et en Amérique du Sud, on rencontre des roches très anciennes de plus de 2 milliards d’années.</a:t>
            </a:r>
          </a:p>
          <a:p>
            <a:pPr marL="0" lvl="0" indent="0">
              <a:buClr>
                <a:srgbClr val="E48312"/>
              </a:buClr>
              <a:buNone/>
              <a:defRPr/>
            </a:pPr>
            <a:r>
              <a:rPr lang="fr-FR" sz="3200" dirty="0">
                <a:solidFill>
                  <a:srgbClr val="000000"/>
                </a:solidFill>
              </a:rPr>
              <a:t>Ces formations rocheuses peuvent être assemblées en chaînes continues si on rapproche l’Afrique et l’Amérique du sud.</a:t>
            </a:r>
          </a:p>
          <a:p>
            <a:pPr marL="0" marR="0" lvl="0" indent="0" algn="l"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endParaRPr kumimoji="0" lang="fr-FR" sz="2800" b="1" i="0" u="none" strike="noStrike" kern="1200" cap="none" spc="0" normalizeH="0" baseline="0" noProof="0" dirty="0">
              <a:ln>
                <a:noFill/>
              </a:ln>
              <a:solidFill>
                <a:srgbClr val="00602B"/>
              </a:solidFill>
              <a:effectLst/>
              <a:uLnTx/>
              <a:uFillTx/>
              <a:latin typeface="Calibri" panose="020F0502020204030204"/>
              <a:ea typeface="+mn-ea"/>
              <a:cs typeface="+mn-cs"/>
            </a:endParaRPr>
          </a:p>
        </p:txBody>
      </p:sp>
      <p:pic>
        <p:nvPicPr>
          <p:cNvPr id="2" name="Image 2">
            <a:extLst>
              <a:ext uri="{FF2B5EF4-FFF2-40B4-BE49-F238E27FC236}">
                <a16:creationId xmlns:a16="http://schemas.microsoft.com/office/drawing/2014/main" id="{9F9F5076-EB7C-4BB9-8D9C-DAE5FDD7159B}"/>
              </a:ext>
            </a:extLst>
          </p:cNvPr>
          <p:cNvPicPr>
            <a:picLocks noChangeAspect="1"/>
          </p:cNvPicPr>
          <p:nvPr/>
        </p:nvPicPr>
        <p:blipFill>
          <a:blip r:embed="rId2"/>
          <a:stretch>
            <a:fillRect/>
          </a:stretch>
        </p:blipFill>
        <p:spPr>
          <a:xfrm>
            <a:off x="7228878" y="1646500"/>
            <a:ext cx="4344558" cy="4068537"/>
          </a:xfrm>
          <a:prstGeom prst="rect">
            <a:avLst/>
          </a:prstGeom>
        </p:spPr>
      </p:pic>
      <p:sp>
        <p:nvSpPr>
          <p:cNvPr id="3" name="Title 1">
            <a:extLst>
              <a:ext uri="{FF2B5EF4-FFF2-40B4-BE49-F238E27FC236}">
                <a16:creationId xmlns:a16="http://schemas.microsoft.com/office/drawing/2014/main" id="{D6590432-7030-C06A-B6E6-30923C2DBBC6}"/>
              </a:ext>
            </a:extLst>
          </p:cNvPr>
          <p:cNvSpPr txBox="1">
            <a:spLocks/>
          </p:cNvSpPr>
          <p:nvPr/>
        </p:nvSpPr>
        <p:spPr>
          <a:xfrm>
            <a:off x="486050" y="176349"/>
            <a:ext cx="11087386" cy="85191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lvl="0" defTabSz="457200">
              <a:lnSpc>
                <a:spcPct val="100000"/>
              </a:lnSpc>
              <a:spcBef>
                <a:spcPts val="0"/>
              </a:spcBef>
              <a:buClr>
                <a:srgbClr val="E48312"/>
              </a:buClr>
              <a:defRPr/>
            </a:pPr>
            <a:r>
              <a:rPr lang="fr-FR" sz="3600" b="1" spc="0" dirty="0">
                <a:solidFill>
                  <a:srgbClr val="00602B"/>
                </a:solidFill>
                <a:latin typeface="Calibri" panose="020F0502020204030204"/>
                <a:ea typeface="+mn-ea"/>
                <a:cs typeface="+mn-cs"/>
              </a:rPr>
              <a:t>2)  l’Argument géologique :</a:t>
            </a:r>
          </a:p>
        </p:txBody>
      </p:sp>
    </p:spTree>
    <p:extLst>
      <p:ext uri="{BB962C8B-B14F-4D97-AF65-F5344CB8AC3E}">
        <p14:creationId xmlns:p14="http://schemas.microsoft.com/office/powerpoint/2010/main" val="321456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1000"/>
                                        <p:tgtEl>
                                          <p:spTgt spid="6">
                                            <p:txEl>
                                              <p:pRg st="0" end="0"/>
                                            </p:txEl>
                                          </p:spTgt>
                                        </p:tgtEl>
                                      </p:cBhvr>
                                    </p:animEffect>
                                    <p:anim calcmode="lin" valueType="num">
                                      <p:cBhvr>
                                        <p:cTn id="15"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1000"/>
                                        <p:tgtEl>
                                          <p:spTgt spid="6">
                                            <p:txEl>
                                              <p:pRg st="1" end="1"/>
                                            </p:txEl>
                                          </p:spTgt>
                                        </p:tgtEl>
                                      </p:cBhvr>
                                    </p:animEffect>
                                    <p:anim calcmode="lin" valueType="num">
                                      <p:cBhvr>
                                        <p:cTn id="22"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122B1A-9FC6-F354-0AB6-BFCBFD7FB97B}"/>
              </a:ext>
            </a:extLst>
          </p:cNvPr>
          <p:cNvPicPr>
            <a:picLocks noChangeAspect="1"/>
          </p:cNvPicPr>
          <p:nvPr/>
        </p:nvPicPr>
        <p:blipFill>
          <a:blip r:embed="rId2"/>
          <a:srcRect b="22873"/>
          <a:stretch/>
        </p:blipFill>
        <p:spPr>
          <a:xfrm>
            <a:off x="2390699" y="1649668"/>
            <a:ext cx="7410602" cy="4537396"/>
          </a:xfrm>
          <a:prstGeom prst="rect">
            <a:avLst/>
          </a:prstGeom>
        </p:spPr>
      </p:pic>
      <p:sp>
        <p:nvSpPr>
          <p:cNvPr id="3" name="TextBox 2">
            <a:extLst>
              <a:ext uri="{FF2B5EF4-FFF2-40B4-BE49-F238E27FC236}">
                <a16:creationId xmlns:a16="http://schemas.microsoft.com/office/drawing/2014/main" id="{3C13557E-D37A-BA6C-8006-9CD6E2B28DCA}"/>
              </a:ext>
            </a:extLst>
          </p:cNvPr>
          <p:cNvSpPr txBox="1"/>
          <p:nvPr/>
        </p:nvSpPr>
        <p:spPr>
          <a:xfrm>
            <a:off x="784412" y="510099"/>
            <a:ext cx="10623176" cy="707886"/>
          </a:xfrm>
          <a:prstGeom prst="rect">
            <a:avLst/>
          </a:prstGeom>
          <a:noFill/>
        </p:spPr>
        <p:txBody>
          <a:bodyPr wrap="square">
            <a:spAutoFit/>
          </a:bodyPr>
          <a:lstStyle/>
          <a:p>
            <a:pPr marL="0" lvl="0" indent="0">
              <a:buClr>
                <a:srgbClr val="E48312"/>
              </a:buClr>
              <a:buNone/>
              <a:defRPr/>
            </a:pPr>
            <a:r>
              <a:rPr lang="fr-FR" sz="4000" b="1" dirty="0">
                <a:solidFill>
                  <a:srgbClr val="00602B"/>
                </a:solidFill>
              </a:rPr>
              <a:t>3)  L’argument paléontologique :</a:t>
            </a:r>
          </a:p>
        </p:txBody>
      </p:sp>
    </p:spTree>
    <p:extLst>
      <p:ext uri="{BB962C8B-B14F-4D97-AF65-F5344CB8AC3E}">
        <p14:creationId xmlns:p14="http://schemas.microsoft.com/office/powerpoint/2010/main" val="355737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0E35052-A3DA-8E00-5A2F-84E333D00D99}"/>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41E2D517-5DDC-050D-822F-759584B5D5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364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D14FC0C-503E-11B5-B2F4-782BC8FB73A7}"/>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ED8B00BA-09D5-0E7F-9E7A-5E8296E3EF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369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5370034-C2B8-639D-A33B-E4C974D1C4DD}"/>
            </a:ext>
          </a:extLst>
        </p:cNvPr>
        <p:cNvGrpSpPr/>
        <p:nvPr/>
      </p:nvGrpSpPr>
      <p:grpSpPr>
        <a:xfrm>
          <a:off x="0" y="0"/>
          <a:ext cx="0" cy="0"/>
          <a:chOff x="0" y="0"/>
          <a:chExt cx="0" cy="0"/>
        </a:xfrm>
      </p:grpSpPr>
      <p:pic>
        <p:nvPicPr>
          <p:cNvPr id="4098" name="Picture 2">
            <a:extLst>
              <a:ext uri="{FF2B5EF4-FFF2-40B4-BE49-F238E27FC236}">
                <a16:creationId xmlns:a16="http://schemas.microsoft.com/office/drawing/2014/main" id="{94FF60C6-C3E0-BEBA-A02C-D5F9604FC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95528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D85E6A9-94C8-FDE0-FB91-432C7A16EFBA}"/>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AFC6E552-28DF-BDDE-8CDC-BDF9C49059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589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E08BC2-F233-2068-6B31-FFC37E844FA2}"/>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1A58F3A8-B9C2-3EF1-72CF-A824CEF7D8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971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1276194-6D1A-74F5-BE46-8C2C0DA1D752}"/>
            </a:ext>
          </a:extLst>
        </p:cNvPr>
        <p:cNvGrpSpPr/>
        <p:nvPr/>
      </p:nvGrpSpPr>
      <p:grpSpPr>
        <a:xfrm>
          <a:off x="0" y="0"/>
          <a:ext cx="0" cy="0"/>
          <a:chOff x="0" y="0"/>
          <a:chExt cx="0" cy="0"/>
        </a:xfrm>
      </p:grpSpPr>
      <p:pic>
        <p:nvPicPr>
          <p:cNvPr id="7170" name="Picture 2">
            <a:extLst>
              <a:ext uri="{FF2B5EF4-FFF2-40B4-BE49-F238E27FC236}">
                <a16:creationId xmlns:a16="http://schemas.microsoft.com/office/drawing/2014/main" id="{92FFC6F0-9E82-E2F9-4531-EEB2DEF271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967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85D4DE4-3248-5312-B91E-3E5292E7C256}"/>
            </a:ext>
          </a:extLst>
        </p:cNvPr>
        <p:cNvGrpSpPr/>
        <p:nvPr/>
      </p:nvGrpSpPr>
      <p:grpSpPr>
        <a:xfrm>
          <a:off x="0" y="0"/>
          <a:ext cx="0" cy="0"/>
          <a:chOff x="0" y="0"/>
          <a:chExt cx="0" cy="0"/>
        </a:xfrm>
      </p:grpSpPr>
      <p:pic>
        <p:nvPicPr>
          <p:cNvPr id="8194" name="Picture 2">
            <a:extLst>
              <a:ext uri="{FF2B5EF4-FFF2-40B4-BE49-F238E27FC236}">
                <a16:creationId xmlns:a16="http://schemas.microsoft.com/office/drawing/2014/main" id="{FEC8013E-2D16-785C-1B5F-E193069928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366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AEB9990-46C0-5957-7B8A-F195539ADEF5}"/>
            </a:ext>
          </a:extLst>
        </p:cNvPr>
        <p:cNvGrpSpPr/>
        <p:nvPr/>
      </p:nvGrpSpPr>
      <p:grpSpPr>
        <a:xfrm>
          <a:off x="0" y="0"/>
          <a:ext cx="0" cy="0"/>
          <a:chOff x="0" y="0"/>
          <a:chExt cx="0" cy="0"/>
        </a:xfrm>
      </p:grpSpPr>
      <p:pic>
        <p:nvPicPr>
          <p:cNvPr id="9218" name="Picture 2">
            <a:extLst>
              <a:ext uri="{FF2B5EF4-FFF2-40B4-BE49-F238E27FC236}">
                <a16:creationId xmlns:a16="http://schemas.microsoft.com/office/drawing/2014/main" id="{CE4ED746-B9F4-B819-95E4-1E4B11EB0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782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B85FCAA-6B65-BD87-6694-0B1C75C2EB42}"/>
            </a:ext>
          </a:extLst>
        </p:cNvPr>
        <p:cNvGrpSpPr/>
        <p:nvPr/>
      </p:nvGrpSpPr>
      <p:grpSpPr>
        <a:xfrm>
          <a:off x="0" y="0"/>
          <a:ext cx="0" cy="0"/>
          <a:chOff x="0" y="0"/>
          <a:chExt cx="0" cy="0"/>
        </a:xfrm>
      </p:grpSpPr>
      <p:pic>
        <p:nvPicPr>
          <p:cNvPr id="10242" name="Picture 2">
            <a:extLst>
              <a:ext uri="{FF2B5EF4-FFF2-40B4-BE49-F238E27FC236}">
                <a16:creationId xmlns:a16="http://schemas.microsoft.com/office/drawing/2014/main" id="{DD6C3FA0-0A6B-DCC8-9BFC-1E99FBA68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613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8D69353-6B55-ABA2-7758-74DB6E35B255}"/>
            </a:ext>
          </a:extLst>
        </p:cNvPr>
        <p:cNvGrpSpPr/>
        <p:nvPr/>
      </p:nvGrpSpPr>
      <p:grpSpPr>
        <a:xfrm>
          <a:off x="0" y="0"/>
          <a:ext cx="0" cy="0"/>
          <a:chOff x="0" y="0"/>
          <a:chExt cx="0" cy="0"/>
        </a:xfrm>
      </p:grpSpPr>
      <p:pic>
        <p:nvPicPr>
          <p:cNvPr id="11266" name="Picture 2">
            <a:extLst>
              <a:ext uri="{FF2B5EF4-FFF2-40B4-BE49-F238E27FC236}">
                <a16:creationId xmlns:a16="http://schemas.microsoft.com/office/drawing/2014/main" id="{9FACF51F-4C4F-243F-0E47-D42307357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231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9573930-B8F8-F806-0A78-EA30A012D849}"/>
            </a:ext>
          </a:extLst>
        </p:cNvPr>
        <p:cNvGrpSpPr/>
        <p:nvPr/>
      </p:nvGrpSpPr>
      <p:grpSpPr>
        <a:xfrm>
          <a:off x="0" y="0"/>
          <a:ext cx="0" cy="0"/>
          <a:chOff x="0" y="0"/>
          <a:chExt cx="0" cy="0"/>
        </a:xfrm>
      </p:grpSpPr>
      <p:pic>
        <p:nvPicPr>
          <p:cNvPr id="12290" name="Picture 2">
            <a:extLst>
              <a:ext uri="{FF2B5EF4-FFF2-40B4-BE49-F238E27FC236}">
                <a16:creationId xmlns:a16="http://schemas.microsoft.com/office/drawing/2014/main" id="{8E6454E0-7409-33C2-FFF5-58797ED5C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456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675C26D-6DE1-980A-441E-C0818809E8BD}"/>
            </a:ext>
          </a:extLst>
        </p:cNvPr>
        <p:cNvGrpSpPr/>
        <p:nvPr/>
      </p:nvGrpSpPr>
      <p:grpSpPr>
        <a:xfrm>
          <a:off x="0" y="0"/>
          <a:ext cx="0" cy="0"/>
          <a:chOff x="0" y="0"/>
          <a:chExt cx="0" cy="0"/>
        </a:xfrm>
      </p:grpSpPr>
      <p:pic>
        <p:nvPicPr>
          <p:cNvPr id="13314" name="Picture 2">
            <a:extLst>
              <a:ext uri="{FF2B5EF4-FFF2-40B4-BE49-F238E27FC236}">
                <a16:creationId xmlns:a16="http://schemas.microsoft.com/office/drawing/2014/main" id="{65D1974A-BB42-90B6-52FB-00A3F4EA98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206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F16C6FB-1C94-15D8-5F26-609651D5908D}"/>
            </a:ext>
          </a:extLst>
        </p:cNvPr>
        <p:cNvGrpSpPr/>
        <p:nvPr/>
      </p:nvGrpSpPr>
      <p:grpSpPr>
        <a:xfrm>
          <a:off x="0" y="0"/>
          <a:ext cx="0" cy="0"/>
          <a:chOff x="0" y="0"/>
          <a:chExt cx="0" cy="0"/>
        </a:xfrm>
      </p:grpSpPr>
      <p:pic>
        <p:nvPicPr>
          <p:cNvPr id="14338" name="Picture 2">
            <a:extLst>
              <a:ext uri="{FF2B5EF4-FFF2-40B4-BE49-F238E27FC236}">
                <a16:creationId xmlns:a16="http://schemas.microsoft.com/office/drawing/2014/main" id="{E13646AA-3202-0CE0-5C3D-37AA3C0CEB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0" y="742950"/>
            <a:ext cx="7429500" cy="537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242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78D9D2-D23A-0864-07B5-DDE03407CC7F}"/>
            </a:ext>
          </a:extLst>
        </p:cNvPr>
        <p:cNvGrpSpPr/>
        <p:nvPr/>
      </p:nvGrpSpPr>
      <p:grpSpPr>
        <a:xfrm>
          <a:off x="0" y="0"/>
          <a:ext cx="0" cy="0"/>
          <a:chOff x="0" y="0"/>
          <a:chExt cx="0" cy="0"/>
        </a:xfrm>
      </p:grpSpPr>
      <p:pic>
        <p:nvPicPr>
          <p:cNvPr id="15362" name="Picture 2">
            <a:extLst>
              <a:ext uri="{FF2B5EF4-FFF2-40B4-BE49-F238E27FC236}">
                <a16:creationId xmlns:a16="http://schemas.microsoft.com/office/drawing/2014/main" id="{969A67B1-1599-91BA-0F1C-3B6606005F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517" y="221877"/>
            <a:ext cx="4401671" cy="3301253"/>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a:extLst>
              <a:ext uri="{FF2B5EF4-FFF2-40B4-BE49-F238E27FC236}">
                <a16:creationId xmlns:a16="http://schemas.microsoft.com/office/drawing/2014/main" id="{D9D736EE-FA6A-C228-40FE-7CBF471006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4901" y="280148"/>
            <a:ext cx="3938804" cy="3426759"/>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a:extLst>
              <a:ext uri="{FF2B5EF4-FFF2-40B4-BE49-F238E27FC236}">
                <a16:creationId xmlns:a16="http://schemas.microsoft.com/office/drawing/2014/main" id="{9D400C51-EB14-E395-D458-67C5BCBC7F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3283" y="3133163"/>
            <a:ext cx="4051964" cy="3426759"/>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a:extLst>
              <a:ext uri="{FF2B5EF4-FFF2-40B4-BE49-F238E27FC236}">
                <a16:creationId xmlns:a16="http://schemas.microsoft.com/office/drawing/2014/main" id="{F7526AD1-B80D-27B8-982F-3116491B5F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1017" y="2960449"/>
            <a:ext cx="4564332" cy="3426760"/>
          </a:xfrm>
          <a:prstGeom prst="rect">
            <a:avLst/>
          </a:prstGeom>
          <a:noFill/>
          <a:extLst>
            <a:ext uri="{909E8E84-426E-40DD-AFC4-6F175D3DCCD1}">
              <a14:hiddenFill xmlns:a14="http://schemas.microsoft.com/office/drawing/2010/main">
                <a:solidFill>
                  <a:srgbClr val="FFFFFF"/>
                </a:solidFill>
              </a14:hiddenFill>
            </a:ext>
          </a:extLst>
        </p:spPr>
      </p:pic>
      <p:pic>
        <p:nvPicPr>
          <p:cNvPr id="15370" name="Picture 10">
            <a:extLst>
              <a:ext uri="{FF2B5EF4-FFF2-40B4-BE49-F238E27FC236}">
                <a16:creationId xmlns:a16="http://schemas.microsoft.com/office/drawing/2014/main" id="{02CEE9B4-6C56-2096-DC24-C2991D04AA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91189" y="210667"/>
            <a:ext cx="2105544" cy="2922495"/>
          </a:xfrm>
          <a:prstGeom prst="rect">
            <a:avLst/>
          </a:prstGeom>
          <a:noFill/>
          <a:extLst>
            <a:ext uri="{909E8E84-426E-40DD-AFC4-6F175D3DCCD1}">
              <a14:hiddenFill xmlns:a14="http://schemas.microsoft.com/office/drawing/2010/main">
                <a:solidFill>
                  <a:srgbClr val="FFFFFF"/>
                </a:solidFill>
              </a14:hiddenFill>
            </a:ext>
          </a:extLst>
        </p:spPr>
      </p:pic>
      <p:pic>
        <p:nvPicPr>
          <p:cNvPr id="15372" name="Picture 12">
            <a:extLst>
              <a:ext uri="{FF2B5EF4-FFF2-40B4-BE49-F238E27FC236}">
                <a16:creationId xmlns:a16="http://schemas.microsoft.com/office/drawing/2014/main" id="{9BB6B752-667B-783E-625D-CAE94EFB779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39327" y="3317079"/>
            <a:ext cx="2617428" cy="3070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828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fade">
                                      <p:cBhvr>
                                        <p:cTn id="7" dur="1000"/>
                                        <p:tgtEl>
                                          <p:spTgt spid="15362"/>
                                        </p:tgtEl>
                                      </p:cBhvr>
                                    </p:animEffect>
                                    <p:anim calcmode="lin" valueType="num">
                                      <p:cBhvr>
                                        <p:cTn id="8" dur="1000" fill="hold"/>
                                        <p:tgtEl>
                                          <p:spTgt spid="15362"/>
                                        </p:tgtEl>
                                        <p:attrNameLst>
                                          <p:attrName>ppt_x</p:attrName>
                                        </p:attrNameLst>
                                      </p:cBhvr>
                                      <p:tavLst>
                                        <p:tav tm="0">
                                          <p:val>
                                            <p:strVal val="#ppt_x"/>
                                          </p:val>
                                        </p:tav>
                                        <p:tav tm="100000">
                                          <p:val>
                                            <p:strVal val="#ppt_x"/>
                                          </p:val>
                                        </p:tav>
                                      </p:tavLst>
                                    </p:anim>
                                    <p:anim calcmode="lin" valueType="num">
                                      <p:cBhvr>
                                        <p:cTn id="9" dur="1000" fill="hold"/>
                                        <p:tgtEl>
                                          <p:spTgt spid="1536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364"/>
                                        </p:tgtEl>
                                        <p:attrNameLst>
                                          <p:attrName>style.visibility</p:attrName>
                                        </p:attrNameLst>
                                      </p:cBhvr>
                                      <p:to>
                                        <p:strVal val="visible"/>
                                      </p:to>
                                    </p:set>
                                    <p:animEffect transition="in" filter="fade">
                                      <p:cBhvr>
                                        <p:cTn id="14" dur="1000"/>
                                        <p:tgtEl>
                                          <p:spTgt spid="15364"/>
                                        </p:tgtEl>
                                      </p:cBhvr>
                                    </p:animEffect>
                                    <p:anim calcmode="lin" valueType="num">
                                      <p:cBhvr>
                                        <p:cTn id="15" dur="1000" fill="hold"/>
                                        <p:tgtEl>
                                          <p:spTgt spid="15364"/>
                                        </p:tgtEl>
                                        <p:attrNameLst>
                                          <p:attrName>ppt_x</p:attrName>
                                        </p:attrNameLst>
                                      </p:cBhvr>
                                      <p:tavLst>
                                        <p:tav tm="0">
                                          <p:val>
                                            <p:strVal val="#ppt_x"/>
                                          </p:val>
                                        </p:tav>
                                        <p:tav tm="100000">
                                          <p:val>
                                            <p:strVal val="#ppt_x"/>
                                          </p:val>
                                        </p:tav>
                                      </p:tavLst>
                                    </p:anim>
                                    <p:anim calcmode="lin" valueType="num">
                                      <p:cBhvr>
                                        <p:cTn id="16" dur="1000" fill="hold"/>
                                        <p:tgtEl>
                                          <p:spTgt spid="1536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366"/>
                                        </p:tgtEl>
                                        <p:attrNameLst>
                                          <p:attrName>style.visibility</p:attrName>
                                        </p:attrNameLst>
                                      </p:cBhvr>
                                      <p:to>
                                        <p:strVal val="visible"/>
                                      </p:to>
                                    </p:set>
                                    <p:animEffect transition="in" filter="fade">
                                      <p:cBhvr>
                                        <p:cTn id="21" dur="1000"/>
                                        <p:tgtEl>
                                          <p:spTgt spid="15366"/>
                                        </p:tgtEl>
                                      </p:cBhvr>
                                    </p:animEffect>
                                    <p:anim calcmode="lin" valueType="num">
                                      <p:cBhvr>
                                        <p:cTn id="22" dur="1000" fill="hold"/>
                                        <p:tgtEl>
                                          <p:spTgt spid="15366"/>
                                        </p:tgtEl>
                                        <p:attrNameLst>
                                          <p:attrName>ppt_x</p:attrName>
                                        </p:attrNameLst>
                                      </p:cBhvr>
                                      <p:tavLst>
                                        <p:tav tm="0">
                                          <p:val>
                                            <p:strVal val="#ppt_x"/>
                                          </p:val>
                                        </p:tav>
                                        <p:tav tm="100000">
                                          <p:val>
                                            <p:strVal val="#ppt_x"/>
                                          </p:val>
                                        </p:tav>
                                      </p:tavLst>
                                    </p:anim>
                                    <p:anim calcmode="lin" valueType="num">
                                      <p:cBhvr>
                                        <p:cTn id="23" dur="1000" fill="hold"/>
                                        <p:tgtEl>
                                          <p:spTgt spid="1536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5368"/>
                                        </p:tgtEl>
                                        <p:attrNameLst>
                                          <p:attrName>style.visibility</p:attrName>
                                        </p:attrNameLst>
                                      </p:cBhvr>
                                      <p:to>
                                        <p:strVal val="visible"/>
                                      </p:to>
                                    </p:set>
                                    <p:animEffect transition="in" filter="fade">
                                      <p:cBhvr>
                                        <p:cTn id="28" dur="1000"/>
                                        <p:tgtEl>
                                          <p:spTgt spid="15368"/>
                                        </p:tgtEl>
                                      </p:cBhvr>
                                    </p:animEffect>
                                    <p:anim calcmode="lin" valueType="num">
                                      <p:cBhvr>
                                        <p:cTn id="29" dur="1000" fill="hold"/>
                                        <p:tgtEl>
                                          <p:spTgt spid="15368"/>
                                        </p:tgtEl>
                                        <p:attrNameLst>
                                          <p:attrName>ppt_x</p:attrName>
                                        </p:attrNameLst>
                                      </p:cBhvr>
                                      <p:tavLst>
                                        <p:tav tm="0">
                                          <p:val>
                                            <p:strVal val="#ppt_x"/>
                                          </p:val>
                                        </p:tav>
                                        <p:tav tm="100000">
                                          <p:val>
                                            <p:strVal val="#ppt_x"/>
                                          </p:val>
                                        </p:tav>
                                      </p:tavLst>
                                    </p:anim>
                                    <p:anim calcmode="lin" valueType="num">
                                      <p:cBhvr>
                                        <p:cTn id="30" dur="1000" fill="hold"/>
                                        <p:tgtEl>
                                          <p:spTgt spid="1536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5370"/>
                                        </p:tgtEl>
                                        <p:attrNameLst>
                                          <p:attrName>style.visibility</p:attrName>
                                        </p:attrNameLst>
                                      </p:cBhvr>
                                      <p:to>
                                        <p:strVal val="visible"/>
                                      </p:to>
                                    </p:set>
                                    <p:animEffect transition="in" filter="fade">
                                      <p:cBhvr>
                                        <p:cTn id="35" dur="1000"/>
                                        <p:tgtEl>
                                          <p:spTgt spid="15370"/>
                                        </p:tgtEl>
                                      </p:cBhvr>
                                    </p:animEffect>
                                    <p:anim calcmode="lin" valueType="num">
                                      <p:cBhvr>
                                        <p:cTn id="36" dur="1000" fill="hold"/>
                                        <p:tgtEl>
                                          <p:spTgt spid="15370"/>
                                        </p:tgtEl>
                                        <p:attrNameLst>
                                          <p:attrName>ppt_x</p:attrName>
                                        </p:attrNameLst>
                                      </p:cBhvr>
                                      <p:tavLst>
                                        <p:tav tm="0">
                                          <p:val>
                                            <p:strVal val="#ppt_x"/>
                                          </p:val>
                                        </p:tav>
                                        <p:tav tm="100000">
                                          <p:val>
                                            <p:strVal val="#ppt_x"/>
                                          </p:val>
                                        </p:tav>
                                      </p:tavLst>
                                    </p:anim>
                                    <p:anim calcmode="lin" valueType="num">
                                      <p:cBhvr>
                                        <p:cTn id="37" dur="1000" fill="hold"/>
                                        <p:tgtEl>
                                          <p:spTgt spid="1537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5372"/>
                                        </p:tgtEl>
                                        <p:attrNameLst>
                                          <p:attrName>style.visibility</p:attrName>
                                        </p:attrNameLst>
                                      </p:cBhvr>
                                      <p:to>
                                        <p:strVal val="visible"/>
                                      </p:to>
                                    </p:set>
                                    <p:animEffect transition="in" filter="fade">
                                      <p:cBhvr>
                                        <p:cTn id="42" dur="1000"/>
                                        <p:tgtEl>
                                          <p:spTgt spid="15372"/>
                                        </p:tgtEl>
                                      </p:cBhvr>
                                    </p:animEffect>
                                    <p:anim calcmode="lin" valueType="num">
                                      <p:cBhvr>
                                        <p:cTn id="43" dur="1000" fill="hold"/>
                                        <p:tgtEl>
                                          <p:spTgt spid="15372"/>
                                        </p:tgtEl>
                                        <p:attrNameLst>
                                          <p:attrName>ppt_x</p:attrName>
                                        </p:attrNameLst>
                                      </p:cBhvr>
                                      <p:tavLst>
                                        <p:tav tm="0">
                                          <p:val>
                                            <p:strVal val="#ppt_x"/>
                                          </p:val>
                                        </p:tav>
                                        <p:tav tm="100000">
                                          <p:val>
                                            <p:strVal val="#ppt_x"/>
                                          </p:val>
                                        </p:tav>
                                      </p:tavLst>
                                    </p:anim>
                                    <p:anim calcmode="lin" valueType="num">
                                      <p:cBhvr>
                                        <p:cTn id="44" dur="1000" fill="hold"/>
                                        <p:tgtEl>
                                          <p:spTgt spid="153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CD366A-C0AF-5E86-46D6-9FD502C9DEAA}"/>
              </a:ext>
            </a:extLst>
          </p:cNvPr>
          <p:cNvPicPr>
            <a:picLocks noChangeAspect="1"/>
          </p:cNvPicPr>
          <p:nvPr/>
        </p:nvPicPr>
        <p:blipFill>
          <a:blip r:embed="rId2"/>
          <a:stretch>
            <a:fillRect/>
          </a:stretch>
        </p:blipFill>
        <p:spPr>
          <a:xfrm>
            <a:off x="4237161" y="1578952"/>
            <a:ext cx="7775545" cy="5107554"/>
          </a:xfrm>
          <a:prstGeom prst="rect">
            <a:avLst/>
          </a:prstGeom>
        </p:spPr>
      </p:pic>
      <p:pic>
        <p:nvPicPr>
          <p:cNvPr id="5" name="Picture 4">
            <a:extLst>
              <a:ext uri="{FF2B5EF4-FFF2-40B4-BE49-F238E27FC236}">
                <a16:creationId xmlns:a16="http://schemas.microsoft.com/office/drawing/2014/main" id="{8A55642F-9843-56F3-D624-1DE3042111C7}"/>
              </a:ext>
            </a:extLst>
          </p:cNvPr>
          <p:cNvPicPr>
            <a:picLocks noChangeAspect="1"/>
          </p:cNvPicPr>
          <p:nvPr/>
        </p:nvPicPr>
        <p:blipFill>
          <a:blip r:embed="rId3"/>
          <a:stretch>
            <a:fillRect/>
          </a:stretch>
        </p:blipFill>
        <p:spPr>
          <a:xfrm>
            <a:off x="79715" y="71834"/>
            <a:ext cx="4336740" cy="2653438"/>
          </a:xfrm>
          <a:prstGeom prst="rect">
            <a:avLst/>
          </a:prstGeom>
        </p:spPr>
      </p:pic>
    </p:spTree>
    <p:extLst>
      <p:ext uri="{BB962C8B-B14F-4D97-AF65-F5344CB8AC3E}">
        <p14:creationId xmlns:p14="http://schemas.microsoft.com/office/powerpoint/2010/main" val="36127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7DB6DAB-B3EA-3264-5D87-0AAD6047F05D}"/>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A27C6B5-00C9-CF03-900D-74AB51AA03AD}"/>
              </a:ext>
            </a:extLst>
          </p:cNvPr>
          <p:cNvSpPr txBox="1">
            <a:spLocks/>
          </p:cNvSpPr>
          <p:nvPr/>
        </p:nvSpPr>
        <p:spPr>
          <a:xfrm>
            <a:off x="574534" y="1440311"/>
            <a:ext cx="11042931" cy="4737941"/>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buClr>
                <a:srgbClr val="E48312"/>
              </a:buClr>
              <a:buNone/>
              <a:defRPr/>
            </a:pPr>
            <a:r>
              <a:rPr lang="fr-FR" sz="3200" dirty="0">
                <a:solidFill>
                  <a:schemeClr val="tx1"/>
                </a:solidFill>
              </a:rPr>
              <a:t>On retrouve, de part et d'autre de l'Atlantique, sur les continents actuels, les fossiles de plantes et d’animaux (par exemple : Le Mésosaure, Glossopteris) datant de 240 à 260 Ma.</a:t>
            </a:r>
          </a:p>
          <a:p>
            <a:pPr marL="0" indent="0">
              <a:buNone/>
            </a:pPr>
            <a:r>
              <a:rPr lang="fr-FR" sz="3200" dirty="0">
                <a:solidFill>
                  <a:schemeClr val="tx1"/>
                </a:solidFill>
              </a:rPr>
              <a:t>Comment des organismes terrestres n'ayant pas la capacité de traverser un large océan ont-ils pu coloniser des aires continentales éloignées les unes des autres ?</a:t>
            </a:r>
          </a:p>
          <a:p>
            <a:pPr marL="0" indent="0">
              <a:buNone/>
            </a:pPr>
            <a:r>
              <a:rPr lang="fr-FR" sz="3200" b="1" dirty="0">
                <a:solidFill>
                  <a:schemeClr val="tx1"/>
                </a:solidFill>
              </a:rPr>
              <a:t>La réponse de Wegener est simple : autrefois, </a:t>
            </a:r>
            <a:r>
              <a:rPr lang="fr-FR" sz="3200" b="1" dirty="0">
                <a:solidFill>
                  <a:srgbClr val="0070C0"/>
                </a:solidFill>
              </a:rPr>
              <a:t>tous ces continents n'en formaient qu'un seul, la Pangée.</a:t>
            </a:r>
          </a:p>
          <a:p>
            <a:pPr marL="0" lvl="0" indent="0">
              <a:buClr>
                <a:srgbClr val="E48312"/>
              </a:buClr>
              <a:buNone/>
              <a:defRPr/>
            </a:pPr>
            <a:endParaRPr lang="fr-FR" sz="3200" dirty="0">
              <a:solidFill>
                <a:schemeClr val="tx1"/>
              </a:solidFill>
            </a:endParaRPr>
          </a:p>
          <a:p>
            <a:pPr marL="0" marR="0" lvl="0" indent="0" algn="l"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endParaRPr kumimoji="0" lang="fr-FR" sz="2800" b="1" i="0" u="none" strike="noStrike" kern="1200" cap="none" spc="0" normalizeH="0" baseline="0" noProof="0" dirty="0">
              <a:ln>
                <a:noFill/>
              </a:ln>
              <a:solidFill>
                <a:srgbClr val="00602B"/>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2CDA59A3-6C6C-910B-8E0D-23288C298060}"/>
              </a:ext>
            </a:extLst>
          </p:cNvPr>
          <p:cNvSpPr txBox="1">
            <a:spLocks/>
          </p:cNvSpPr>
          <p:nvPr/>
        </p:nvSpPr>
        <p:spPr>
          <a:xfrm>
            <a:off x="486050" y="176349"/>
            <a:ext cx="11087386" cy="85191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lvl="0" defTabSz="457200">
              <a:lnSpc>
                <a:spcPct val="100000"/>
              </a:lnSpc>
              <a:spcBef>
                <a:spcPts val="0"/>
              </a:spcBef>
              <a:buClr>
                <a:srgbClr val="E48312"/>
              </a:buClr>
              <a:defRPr/>
            </a:pPr>
            <a:r>
              <a:rPr lang="fr-FR" sz="3600" b="1" spc="0" dirty="0">
                <a:solidFill>
                  <a:srgbClr val="00602B"/>
                </a:solidFill>
                <a:latin typeface="Calibri" panose="020F0502020204030204"/>
                <a:ea typeface="+mn-ea"/>
                <a:cs typeface="+mn-cs"/>
              </a:rPr>
              <a:t>3)  L’argument paléontologique :</a:t>
            </a:r>
          </a:p>
        </p:txBody>
      </p:sp>
    </p:spTree>
    <p:extLst>
      <p:ext uri="{BB962C8B-B14F-4D97-AF65-F5344CB8AC3E}">
        <p14:creationId xmlns:p14="http://schemas.microsoft.com/office/powerpoint/2010/main" val="3440759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1154954" y="947920"/>
            <a:ext cx="9776282" cy="728480"/>
          </a:xfrm>
        </p:spPr>
        <p:txBody>
          <a:bodyPr>
            <a:normAutofit/>
          </a:bodyPr>
          <a:lstStyle/>
          <a:p>
            <a:r>
              <a:rPr lang="fr-FR" b="1" dirty="0">
                <a:solidFill>
                  <a:srgbClr val="FF0000"/>
                </a:solidFill>
                <a:latin typeface="+mn-lt"/>
              </a:rPr>
              <a:t>Conclusion :</a:t>
            </a:r>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1154954" y="1929900"/>
            <a:ext cx="10537036" cy="3980180"/>
          </a:xfrm>
        </p:spPr>
        <p:txBody>
          <a:bodyPr>
            <a:noAutofit/>
          </a:bodyPr>
          <a:lstStyle/>
          <a:p>
            <a:pPr marL="0" indent="0">
              <a:buNone/>
            </a:pPr>
            <a:r>
              <a:rPr lang="fr-FR" sz="3600" dirty="0">
                <a:solidFill>
                  <a:schemeClr val="tx1"/>
                </a:solidFill>
              </a:rPr>
              <a:t>Les trois arguments : </a:t>
            </a:r>
            <a:r>
              <a:rPr lang="fr-FR" sz="3600" dirty="0">
                <a:solidFill>
                  <a:srgbClr val="0070C0"/>
                </a:solidFill>
              </a:rPr>
              <a:t>Morphologique</a:t>
            </a:r>
            <a:r>
              <a:rPr lang="fr-FR" sz="3600" dirty="0">
                <a:solidFill>
                  <a:schemeClr val="tx1"/>
                </a:solidFill>
              </a:rPr>
              <a:t>, </a:t>
            </a:r>
            <a:r>
              <a:rPr lang="fr-FR" sz="3600" dirty="0">
                <a:solidFill>
                  <a:srgbClr val="0070C0"/>
                </a:solidFill>
              </a:rPr>
              <a:t>paléontologique</a:t>
            </a:r>
            <a:r>
              <a:rPr lang="fr-FR" sz="3600" dirty="0">
                <a:solidFill>
                  <a:schemeClr val="tx1"/>
                </a:solidFill>
              </a:rPr>
              <a:t> et </a:t>
            </a:r>
            <a:r>
              <a:rPr lang="fr-FR" sz="3600" dirty="0">
                <a:solidFill>
                  <a:srgbClr val="0070C0"/>
                </a:solidFill>
              </a:rPr>
              <a:t>géologique</a:t>
            </a:r>
            <a:r>
              <a:rPr lang="fr-FR" sz="3600" dirty="0">
                <a:solidFill>
                  <a:schemeClr val="tx1"/>
                </a:solidFill>
              </a:rPr>
              <a:t> </a:t>
            </a:r>
            <a:r>
              <a:rPr lang="fr-FR" sz="3600" b="1" dirty="0">
                <a:solidFill>
                  <a:schemeClr val="tx1"/>
                </a:solidFill>
              </a:rPr>
              <a:t>prouvent</a:t>
            </a:r>
            <a:r>
              <a:rPr lang="fr-FR" sz="3600" dirty="0">
                <a:solidFill>
                  <a:schemeClr val="tx1"/>
                </a:solidFill>
              </a:rPr>
              <a:t> que les continents constituaient un seul supercontinent appelé </a:t>
            </a:r>
            <a:r>
              <a:rPr lang="fr-FR" sz="3600" dirty="0">
                <a:solidFill>
                  <a:srgbClr val="0070C0"/>
                </a:solidFill>
              </a:rPr>
              <a:t>la Pangée</a:t>
            </a:r>
            <a:r>
              <a:rPr lang="fr-FR" sz="3600" dirty="0">
                <a:solidFill>
                  <a:schemeClr val="tx1"/>
                </a:solidFill>
              </a:rPr>
              <a:t>, et que ces derniers ont dérivé au cours des temps géologiques et parallèlement il y avait : naissance et expansion des océans.</a:t>
            </a:r>
            <a:endParaRPr lang="fr-FR" sz="3600" b="1" dirty="0">
              <a:solidFill>
                <a:srgbClr val="0070C0"/>
              </a:solidFill>
            </a:endParaRPr>
          </a:p>
        </p:txBody>
      </p:sp>
    </p:spTree>
    <p:extLst>
      <p:ext uri="{BB962C8B-B14F-4D97-AF65-F5344CB8AC3E}">
        <p14:creationId xmlns:p14="http://schemas.microsoft.com/office/powerpoint/2010/main" val="207612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3862319-7DEF-C99A-19D3-552960966F13}"/>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F1313EFD-57A4-AE0C-1DEE-99DF805C080A}"/>
              </a:ext>
            </a:extLst>
          </p:cNvPr>
          <p:cNvSpPr txBox="1">
            <a:spLocks/>
          </p:cNvSpPr>
          <p:nvPr/>
        </p:nvSpPr>
        <p:spPr>
          <a:xfrm>
            <a:off x="486050" y="1933371"/>
            <a:ext cx="6219550" cy="368615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buClr>
                <a:srgbClr val="E48312"/>
              </a:buClr>
              <a:buNone/>
              <a:defRPr/>
            </a:pPr>
            <a:r>
              <a:rPr lang="fr-FR" sz="3200" b="1" dirty="0">
                <a:solidFill>
                  <a:srgbClr val="00602B"/>
                </a:solidFill>
              </a:rPr>
              <a:t>1) Les mesures modernes : le GPS :</a:t>
            </a:r>
          </a:p>
          <a:p>
            <a:pPr marL="0" lvl="0" indent="0">
              <a:buClr>
                <a:srgbClr val="E48312"/>
              </a:buClr>
              <a:buNone/>
              <a:defRPr/>
            </a:pPr>
            <a:r>
              <a:rPr lang="fr-FR" sz="3200" dirty="0">
                <a:solidFill>
                  <a:srgbClr val="000000"/>
                </a:solidFill>
              </a:rPr>
              <a:t>La technique du </a:t>
            </a:r>
            <a:r>
              <a:rPr lang="fr-FR" sz="3200" b="1" dirty="0">
                <a:solidFill>
                  <a:srgbClr val="000000"/>
                </a:solidFill>
              </a:rPr>
              <a:t>GPS</a:t>
            </a:r>
            <a:r>
              <a:rPr lang="fr-FR" sz="3200" dirty="0">
                <a:solidFill>
                  <a:srgbClr val="000000"/>
                </a:solidFill>
              </a:rPr>
              <a:t> permet actuellement de mesurer le déplacement des continents, grâce aux satellites qui déterminent la position exacte à différents moments.</a:t>
            </a:r>
          </a:p>
          <a:p>
            <a:pPr marL="0" marR="0" lvl="0" indent="0" algn="l"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endParaRPr kumimoji="0" lang="fr-FR" sz="2800" b="1" i="0" u="none" strike="noStrike" kern="1200" cap="none" spc="0" normalizeH="0" baseline="0" noProof="0" dirty="0">
              <a:ln>
                <a:noFill/>
              </a:ln>
              <a:solidFill>
                <a:srgbClr val="00602B"/>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5A861347-CCA8-E441-AAF3-5858897EC41C}"/>
              </a:ext>
            </a:extLst>
          </p:cNvPr>
          <p:cNvSpPr txBox="1">
            <a:spLocks/>
          </p:cNvSpPr>
          <p:nvPr/>
        </p:nvSpPr>
        <p:spPr>
          <a:xfrm>
            <a:off x="486050" y="176349"/>
            <a:ext cx="11087386" cy="85191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fr-FR" sz="4300" b="1" dirty="0">
                <a:solidFill>
                  <a:srgbClr val="FF0000"/>
                </a:solidFill>
                <a:latin typeface="+mn-lt"/>
              </a:rPr>
              <a:t>II) Les données qui soutiennent la théorie :</a:t>
            </a:r>
          </a:p>
        </p:txBody>
      </p:sp>
      <p:pic>
        <p:nvPicPr>
          <p:cNvPr id="2" name="Picture 1">
            <a:extLst>
              <a:ext uri="{FF2B5EF4-FFF2-40B4-BE49-F238E27FC236}">
                <a16:creationId xmlns:a16="http://schemas.microsoft.com/office/drawing/2014/main" id="{1A3969A0-92CA-C500-E9CB-97E274889FE5}"/>
              </a:ext>
            </a:extLst>
          </p:cNvPr>
          <p:cNvPicPr>
            <a:picLocks noChangeAspect="1"/>
          </p:cNvPicPr>
          <p:nvPr/>
        </p:nvPicPr>
        <p:blipFill>
          <a:blip r:embed="rId2"/>
          <a:stretch>
            <a:fillRect/>
          </a:stretch>
        </p:blipFill>
        <p:spPr>
          <a:xfrm>
            <a:off x="6757399" y="1397934"/>
            <a:ext cx="4948551" cy="4750609"/>
          </a:xfrm>
          <a:prstGeom prst="rect">
            <a:avLst/>
          </a:prstGeom>
        </p:spPr>
      </p:pic>
    </p:spTree>
    <p:extLst>
      <p:ext uri="{BB962C8B-B14F-4D97-AF65-F5344CB8AC3E}">
        <p14:creationId xmlns:p14="http://schemas.microsoft.com/office/powerpoint/2010/main" val="20976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anim calcmode="lin" valueType="num">
                                      <p:cBhvr>
                                        <p:cTn id="13"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E6B425-DC9B-A159-82C8-39085693D452}"/>
              </a:ext>
            </a:extLst>
          </p:cNvPr>
          <p:cNvPicPr>
            <a:picLocks noChangeAspect="1"/>
          </p:cNvPicPr>
          <p:nvPr/>
        </p:nvPicPr>
        <p:blipFill>
          <a:blip r:embed="rId2"/>
          <a:stretch>
            <a:fillRect/>
          </a:stretch>
        </p:blipFill>
        <p:spPr>
          <a:xfrm>
            <a:off x="723150" y="542522"/>
            <a:ext cx="10745700" cy="5772956"/>
          </a:xfrm>
          <a:prstGeom prst="rect">
            <a:avLst/>
          </a:prstGeom>
        </p:spPr>
      </p:pic>
    </p:spTree>
    <p:extLst>
      <p:ext uri="{BB962C8B-B14F-4D97-AF65-F5344CB8AC3E}">
        <p14:creationId xmlns:p14="http://schemas.microsoft.com/office/powerpoint/2010/main" val="1955916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F6F20C3-ACCE-1AB8-9808-C80F06B30E0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CC09FF7-6E2E-AE16-B1D5-17C69614A217}"/>
              </a:ext>
            </a:extLst>
          </p:cNvPr>
          <p:cNvPicPr>
            <a:picLocks noChangeAspect="1"/>
          </p:cNvPicPr>
          <p:nvPr/>
        </p:nvPicPr>
        <p:blipFill>
          <a:blip r:embed="rId2"/>
          <a:stretch>
            <a:fillRect/>
          </a:stretch>
        </p:blipFill>
        <p:spPr>
          <a:xfrm>
            <a:off x="1118049" y="2394527"/>
            <a:ext cx="9955902" cy="2755517"/>
          </a:xfrm>
          <a:prstGeom prst="rect">
            <a:avLst/>
          </a:prstGeom>
        </p:spPr>
      </p:pic>
      <p:sp>
        <p:nvSpPr>
          <p:cNvPr id="3" name="Title 1">
            <a:extLst>
              <a:ext uri="{FF2B5EF4-FFF2-40B4-BE49-F238E27FC236}">
                <a16:creationId xmlns:a16="http://schemas.microsoft.com/office/drawing/2014/main" id="{C366D5C2-C0C4-4ADD-77B8-DB951E6270C3}"/>
              </a:ext>
            </a:extLst>
          </p:cNvPr>
          <p:cNvSpPr txBox="1">
            <a:spLocks/>
          </p:cNvSpPr>
          <p:nvPr/>
        </p:nvSpPr>
        <p:spPr>
          <a:xfrm>
            <a:off x="486050" y="165944"/>
            <a:ext cx="11087386" cy="85191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lvl="0" indent="0">
              <a:buClr>
                <a:srgbClr val="E48312"/>
              </a:buClr>
              <a:buNone/>
              <a:defRPr/>
            </a:pPr>
            <a:r>
              <a:rPr lang="fr-FR" sz="3300" b="1" dirty="0">
                <a:solidFill>
                  <a:srgbClr val="00602B"/>
                </a:solidFill>
                <a:latin typeface="+mn-lt"/>
              </a:rPr>
              <a:t>2) Topographie du fond de l'océan Atlantique :</a:t>
            </a:r>
          </a:p>
        </p:txBody>
      </p:sp>
    </p:spTree>
    <p:extLst>
      <p:ext uri="{BB962C8B-B14F-4D97-AF65-F5344CB8AC3E}">
        <p14:creationId xmlns:p14="http://schemas.microsoft.com/office/powerpoint/2010/main" val="2991556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332DC5A-2DAD-BB0F-7C5B-4E8C26480344}"/>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9AA4C777-1AC9-D950-9B58-255915CEFB31}"/>
              </a:ext>
            </a:extLst>
          </p:cNvPr>
          <p:cNvSpPr txBox="1">
            <a:spLocks/>
          </p:cNvSpPr>
          <p:nvPr/>
        </p:nvSpPr>
        <p:spPr>
          <a:xfrm>
            <a:off x="486050" y="1846729"/>
            <a:ext cx="11087386" cy="4401671"/>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spcBef>
                <a:spcPts val="0"/>
              </a:spcBef>
              <a:spcAft>
                <a:spcPts val="0"/>
              </a:spcAft>
              <a:buClr>
                <a:srgbClr val="E48312"/>
              </a:buClr>
              <a:buNone/>
              <a:defRPr/>
            </a:pPr>
            <a:r>
              <a:rPr lang="fr-FR" sz="3600" dirty="0">
                <a:solidFill>
                  <a:srgbClr val="000000"/>
                </a:solidFill>
              </a:rPr>
              <a:t>L'étude de l'océan Atlantique montre que le terrain est symétrique de part et d'autre de la dorsale océanique, on retrouve :</a:t>
            </a:r>
            <a:endParaRPr lang="ar-MA" sz="3600" dirty="0">
              <a:solidFill>
                <a:srgbClr val="000000"/>
              </a:solidFill>
            </a:endParaRPr>
          </a:p>
          <a:p>
            <a:pPr marL="0" lvl="0" indent="0">
              <a:spcBef>
                <a:spcPts val="0"/>
              </a:spcBef>
              <a:spcAft>
                <a:spcPts val="0"/>
              </a:spcAft>
              <a:buClr>
                <a:srgbClr val="E48312"/>
              </a:buClr>
              <a:buNone/>
              <a:defRPr/>
            </a:pPr>
            <a:endParaRPr lang="fr-FR" sz="3600" dirty="0">
              <a:solidFill>
                <a:srgbClr val="000000"/>
              </a:solidFill>
            </a:endParaRPr>
          </a:p>
          <a:p>
            <a:pPr marL="0" lvl="0" indent="0">
              <a:spcBef>
                <a:spcPts val="0"/>
              </a:spcBef>
              <a:spcAft>
                <a:spcPts val="0"/>
              </a:spcAft>
              <a:buClr>
                <a:srgbClr val="E48312"/>
              </a:buClr>
              <a:buNone/>
              <a:defRPr/>
            </a:pPr>
            <a:r>
              <a:rPr lang="fr-FR" sz="3600" b="1" dirty="0">
                <a:solidFill>
                  <a:srgbClr val="000000"/>
                </a:solidFill>
              </a:rPr>
              <a:t>- La plaine abyssale. </a:t>
            </a:r>
            <a:r>
              <a:rPr lang="en-GB" sz="3600" b="1" dirty="0">
                <a:solidFill>
                  <a:srgbClr val="000000"/>
                </a:solidFill>
              </a:rPr>
              <a:t>(P.A)</a:t>
            </a:r>
            <a:endParaRPr lang="fr-FR" sz="3600" b="1" dirty="0">
              <a:solidFill>
                <a:srgbClr val="000000"/>
              </a:solidFill>
            </a:endParaRPr>
          </a:p>
          <a:p>
            <a:pPr marL="0" lvl="0" indent="0">
              <a:spcBef>
                <a:spcPts val="0"/>
              </a:spcBef>
              <a:spcAft>
                <a:spcPts val="0"/>
              </a:spcAft>
              <a:buClr>
                <a:srgbClr val="E48312"/>
              </a:buClr>
              <a:buNone/>
              <a:defRPr/>
            </a:pPr>
            <a:r>
              <a:rPr lang="fr-FR" sz="3600" b="1" dirty="0">
                <a:solidFill>
                  <a:srgbClr val="000000"/>
                </a:solidFill>
              </a:rPr>
              <a:t>- le talus continental. (T.C)</a:t>
            </a:r>
          </a:p>
          <a:p>
            <a:pPr marL="0" lvl="0" indent="0">
              <a:spcBef>
                <a:spcPts val="0"/>
              </a:spcBef>
              <a:spcAft>
                <a:spcPts val="0"/>
              </a:spcAft>
              <a:buClr>
                <a:srgbClr val="E48312"/>
              </a:buClr>
              <a:buNone/>
              <a:defRPr/>
            </a:pPr>
            <a:r>
              <a:rPr lang="fr-FR" sz="3600" b="1" dirty="0">
                <a:solidFill>
                  <a:srgbClr val="000000"/>
                </a:solidFill>
              </a:rPr>
              <a:t>- Le plateau continental. (P.C)</a:t>
            </a:r>
            <a:endParaRPr kumimoji="0" lang="fr-FR" sz="3600" b="1" i="0" u="none" strike="noStrike" kern="1200" cap="none" spc="0" normalizeH="0" baseline="0" noProof="0" dirty="0">
              <a:ln>
                <a:noFill/>
              </a:ln>
              <a:solidFill>
                <a:srgbClr val="00602B"/>
              </a:solidFill>
              <a:effectLst/>
              <a:uLnTx/>
              <a:uFillTx/>
              <a:latin typeface="Calibri" panose="020F0502020204030204"/>
            </a:endParaRPr>
          </a:p>
        </p:txBody>
      </p:sp>
      <p:sp>
        <p:nvSpPr>
          <p:cNvPr id="3" name="Title 1">
            <a:extLst>
              <a:ext uri="{FF2B5EF4-FFF2-40B4-BE49-F238E27FC236}">
                <a16:creationId xmlns:a16="http://schemas.microsoft.com/office/drawing/2014/main" id="{A1B35415-FB6B-4419-78B7-FE2173B2F54E}"/>
              </a:ext>
            </a:extLst>
          </p:cNvPr>
          <p:cNvSpPr txBox="1">
            <a:spLocks/>
          </p:cNvSpPr>
          <p:nvPr/>
        </p:nvSpPr>
        <p:spPr>
          <a:xfrm>
            <a:off x="486050" y="345007"/>
            <a:ext cx="11087386" cy="85191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lvl="0" indent="0">
              <a:buClr>
                <a:srgbClr val="E48312"/>
              </a:buClr>
              <a:buNone/>
              <a:defRPr/>
            </a:pPr>
            <a:r>
              <a:rPr lang="fr-FR" sz="4000" b="1" dirty="0">
                <a:solidFill>
                  <a:srgbClr val="00602B"/>
                </a:solidFill>
                <a:latin typeface="+mn-lt"/>
              </a:rPr>
              <a:t>2) Topographie du fond de l'océan Atlantique :</a:t>
            </a:r>
          </a:p>
        </p:txBody>
      </p:sp>
    </p:spTree>
    <p:extLst>
      <p:ext uri="{BB962C8B-B14F-4D97-AF65-F5344CB8AC3E}">
        <p14:creationId xmlns:p14="http://schemas.microsoft.com/office/powerpoint/2010/main" val="2074497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1154954" y="2133449"/>
            <a:ext cx="10000726" cy="3980180"/>
          </a:xfrm>
        </p:spPr>
        <p:txBody>
          <a:bodyPr>
            <a:normAutofit/>
          </a:bodyPr>
          <a:lstStyle/>
          <a:p>
            <a:pPr marL="0" indent="0">
              <a:buNone/>
            </a:pPr>
            <a:r>
              <a:rPr lang="fr-FR" sz="3600" b="1" u="sng" dirty="0">
                <a:solidFill>
                  <a:schemeClr val="tx1"/>
                </a:solidFill>
              </a:rPr>
              <a:t>La dorsale océanique </a:t>
            </a:r>
            <a:r>
              <a:rPr lang="fr-FR" sz="3600" dirty="0">
                <a:solidFill>
                  <a:schemeClr val="tx1"/>
                </a:solidFill>
              </a:rPr>
              <a:t>est une chaîne de montagnes volcaniques actives dans la mer profonde, c’est le lieu de l’écartement des plaques.</a:t>
            </a:r>
          </a:p>
        </p:txBody>
      </p:sp>
      <p:sp>
        <p:nvSpPr>
          <p:cNvPr id="5" name="Title 4">
            <a:extLst>
              <a:ext uri="{FF2B5EF4-FFF2-40B4-BE49-F238E27FC236}">
                <a16:creationId xmlns:a16="http://schemas.microsoft.com/office/drawing/2014/main" id="{0E5E07D7-E016-2492-6BA4-E17A295D8F49}"/>
              </a:ext>
            </a:extLst>
          </p:cNvPr>
          <p:cNvSpPr>
            <a:spLocks noGrp="1"/>
          </p:cNvSpPr>
          <p:nvPr>
            <p:ph type="title"/>
          </p:nvPr>
        </p:nvSpPr>
        <p:spPr/>
        <p:txBody>
          <a:bodyPr/>
          <a:lstStyle/>
          <a:p>
            <a:r>
              <a:rPr lang="fr-FR" sz="4800" b="1" dirty="0">
                <a:solidFill>
                  <a:srgbClr val="FF0000"/>
                </a:solidFill>
                <a:latin typeface="+mn-lt"/>
              </a:rPr>
              <a:t>Remarque :</a:t>
            </a:r>
            <a:endParaRPr lang="fr-FR" dirty="0">
              <a:latin typeface="+mn-lt"/>
            </a:endParaRPr>
          </a:p>
        </p:txBody>
      </p:sp>
    </p:spTree>
    <p:extLst>
      <p:ext uri="{BB962C8B-B14F-4D97-AF65-F5344CB8AC3E}">
        <p14:creationId xmlns:p14="http://schemas.microsoft.com/office/powerpoint/2010/main" val="163500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B8258E-B568-2A47-93B2-E83F398CD246}"/>
              </a:ext>
            </a:extLst>
          </p:cNvPr>
          <p:cNvPicPr>
            <a:picLocks noChangeAspect="1"/>
          </p:cNvPicPr>
          <p:nvPr/>
        </p:nvPicPr>
        <p:blipFill>
          <a:blip r:embed="rId2"/>
          <a:stretch>
            <a:fillRect/>
          </a:stretch>
        </p:blipFill>
        <p:spPr>
          <a:xfrm>
            <a:off x="2246766" y="1362401"/>
            <a:ext cx="7698468" cy="5245755"/>
          </a:xfrm>
          <a:prstGeom prst="rect">
            <a:avLst/>
          </a:prstGeom>
        </p:spPr>
      </p:pic>
      <p:sp>
        <p:nvSpPr>
          <p:cNvPr id="9" name="Title 1">
            <a:extLst>
              <a:ext uri="{FF2B5EF4-FFF2-40B4-BE49-F238E27FC236}">
                <a16:creationId xmlns:a16="http://schemas.microsoft.com/office/drawing/2014/main" id="{4EDD0CB9-E653-A277-D0F4-9D2698A1CEDD}"/>
              </a:ext>
            </a:extLst>
          </p:cNvPr>
          <p:cNvSpPr txBox="1">
            <a:spLocks/>
          </p:cNvSpPr>
          <p:nvPr/>
        </p:nvSpPr>
        <p:spPr>
          <a:xfrm>
            <a:off x="486050" y="176349"/>
            <a:ext cx="11087386" cy="851914"/>
          </a:xfrm>
          <a:prstGeom prst="rect">
            <a:avLst/>
          </a:prstGeom>
        </p:spPr>
        <p:txBody>
          <a:bodyPr vert="horz" lIns="91440" tIns="45720" rIns="91440" bIns="45720" rtlCol="0" anchor="b">
            <a:normAutofit fontScale="925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lvl="0" defTabSz="457200">
              <a:lnSpc>
                <a:spcPct val="100000"/>
              </a:lnSpc>
              <a:spcBef>
                <a:spcPts val="0"/>
              </a:spcBef>
              <a:buClr>
                <a:srgbClr val="E48312"/>
              </a:buClr>
              <a:defRPr/>
            </a:pPr>
            <a:r>
              <a:rPr lang="fr-FR" sz="3600" b="1" spc="0" dirty="0">
                <a:solidFill>
                  <a:srgbClr val="00602B"/>
                </a:solidFill>
                <a:latin typeface="Calibri" panose="020F0502020204030204"/>
                <a:ea typeface="+mn-ea"/>
                <a:cs typeface="+mn-cs"/>
              </a:rPr>
              <a:t>3) Formation et expansion du fond de l'océan Atlantique :</a:t>
            </a:r>
          </a:p>
        </p:txBody>
      </p:sp>
    </p:spTree>
    <p:extLst>
      <p:ext uri="{BB962C8B-B14F-4D97-AF65-F5344CB8AC3E}">
        <p14:creationId xmlns:p14="http://schemas.microsoft.com/office/powerpoint/2010/main" val="190950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486050" y="1891552"/>
            <a:ext cx="10988774" cy="4536142"/>
          </a:xfrm>
        </p:spPr>
        <p:txBody>
          <a:bodyPr>
            <a:normAutofit/>
          </a:bodyPr>
          <a:lstStyle/>
          <a:p>
            <a:pPr marL="0" indent="0">
              <a:buNone/>
            </a:pPr>
            <a:r>
              <a:rPr lang="fr-FR" sz="3200" dirty="0">
                <a:solidFill>
                  <a:schemeClr val="tx1"/>
                </a:solidFill>
              </a:rPr>
              <a:t>Les basaltes (roche volcanique) les plus récents se situent au centre de l’océan Atlantique, au niveau de la dorsale océanique. Au contraire, les basaltes les plus anciens se situent en bordure des continents.</a:t>
            </a:r>
          </a:p>
          <a:p>
            <a:pPr marL="0" indent="0">
              <a:buNone/>
            </a:pPr>
            <a:r>
              <a:rPr lang="fr-FR" sz="3200" dirty="0">
                <a:solidFill>
                  <a:schemeClr val="tx1"/>
                </a:solidFill>
              </a:rPr>
              <a:t>Au niveau de la dorsale océanique il y’a formation et renouvellement du fond océanique qui se traduit par l’émission permanente des coulées de laves basaltiques. ce qui conduit à l’expansion du fond océanique et donc la dérive des continents.</a:t>
            </a:r>
          </a:p>
          <a:p>
            <a:pPr marL="0" indent="0">
              <a:buNone/>
            </a:pPr>
            <a:endParaRPr lang="fr-FR" sz="3200" dirty="0">
              <a:solidFill>
                <a:schemeClr val="tx1"/>
              </a:solidFill>
            </a:endParaRPr>
          </a:p>
        </p:txBody>
      </p:sp>
      <p:sp>
        <p:nvSpPr>
          <p:cNvPr id="6" name="Title 1">
            <a:extLst>
              <a:ext uri="{FF2B5EF4-FFF2-40B4-BE49-F238E27FC236}">
                <a16:creationId xmlns:a16="http://schemas.microsoft.com/office/drawing/2014/main" id="{D1B4DFC8-6227-6F59-FE9C-1F19CE26FAE3}"/>
              </a:ext>
            </a:extLst>
          </p:cNvPr>
          <p:cNvSpPr txBox="1">
            <a:spLocks/>
          </p:cNvSpPr>
          <p:nvPr/>
        </p:nvSpPr>
        <p:spPr>
          <a:xfrm>
            <a:off x="486050" y="176349"/>
            <a:ext cx="11087386" cy="851914"/>
          </a:xfrm>
          <a:prstGeom prst="rect">
            <a:avLst/>
          </a:prstGeom>
        </p:spPr>
        <p:txBody>
          <a:bodyPr vert="horz" lIns="91440" tIns="45720" rIns="91440" bIns="45720" rtlCol="0" anchor="b">
            <a:normAutofit fontScale="92500"/>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lvl="0" defTabSz="457200">
              <a:lnSpc>
                <a:spcPct val="100000"/>
              </a:lnSpc>
              <a:spcBef>
                <a:spcPts val="0"/>
              </a:spcBef>
              <a:buClr>
                <a:srgbClr val="E48312"/>
              </a:buClr>
              <a:defRPr/>
            </a:pPr>
            <a:r>
              <a:rPr lang="fr-FR" sz="3600" b="1" spc="0" dirty="0">
                <a:solidFill>
                  <a:srgbClr val="00602B"/>
                </a:solidFill>
                <a:latin typeface="Calibri" panose="020F0502020204030204"/>
                <a:ea typeface="+mn-ea"/>
                <a:cs typeface="+mn-cs"/>
              </a:rPr>
              <a:t>3) Formation et expansion du fond de l'océan Atlantique :</a:t>
            </a:r>
          </a:p>
        </p:txBody>
      </p:sp>
    </p:spTree>
    <p:extLst>
      <p:ext uri="{BB962C8B-B14F-4D97-AF65-F5344CB8AC3E}">
        <p14:creationId xmlns:p14="http://schemas.microsoft.com/office/powerpoint/2010/main" val="121218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9A3544C-47B6-720C-C509-AB4F7095B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47BFF5-F5B0-75B2-8CC5-B43A2AE4265A}"/>
              </a:ext>
            </a:extLst>
          </p:cNvPr>
          <p:cNvSpPr>
            <a:spLocks noGrp="1"/>
          </p:cNvSpPr>
          <p:nvPr>
            <p:ph type="title"/>
          </p:nvPr>
        </p:nvSpPr>
        <p:spPr>
          <a:xfrm>
            <a:off x="1154954" y="947920"/>
            <a:ext cx="9776282" cy="728480"/>
          </a:xfrm>
        </p:spPr>
        <p:txBody>
          <a:bodyPr>
            <a:normAutofit/>
          </a:bodyPr>
          <a:lstStyle/>
          <a:p>
            <a:r>
              <a:rPr lang="fr-FR" b="1" dirty="0">
                <a:solidFill>
                  <a:srgbClr val="FF0000"/>
                </a:solidFill>
                <a:latin typeface="+mn-lt"/>
              </a:rPr>
              <a:t>Bilan :</a:t>
            </a:r>
          </a:p>
        </p:txBody>
      </p:sp>
      <p:sp>
        <p:nvSpPr>
          <p:cNvPr id="3" name="Content Placeholder 2">
            <a:extLst>
              <a:ext uri="{FF2B5EF4-FFF2-40B4-BE49-F238E27FC236}">
                <a16:creationId xmlns:a16="http://schemas.microsoft.com/office/drawing/2014/main" id="{A76ED719-12BE-7F4D-3CF8-46A1F1A744A1}"/>
              </a:ext>
            </a:extLst>
          </p:cNvPr>
          <p:cNvSpPr>
            <a:spLocks noGrp="1"/>
          </p:cNvSpPr>
          <p:nvPr>
            <p:ph idx="1"/>
          </p:nvPr>
        </p:nvSpPr>
        <p:spPr>
          <a:xfrm>
            <a:off x="1154954" y="1929900"/>
            <a:ext cx="10537036" cy="3980180"/>
          </a:xfrm>
        </p:spPr>
        <p:txBody>
          <a:bodyPr>
            <a:noAutofit/>
          </a:bodyPr>
          <a:lstStyle/>
          <a:p>
            <a:pPr marL="0" indent="0">
              <a:buNone/>
            </a:pPr>
            <a:r>
              <a:rPr lang="fr-FR" sz="3600" dirty="0">
                <a:solidFill>
                  <a:schemeClr val="tx1"/>
                </a:solidFill>
              </a:rPr>
              <a:t>Wegener a démontré de façon assez convaincante que dans</a:t>
            </a:r>
            <a:r>
              <a:rPr lang="ar-MA" sz="3600" dirty="0">
                <a:solidFill>
                  <a:schemeClr val="tx1"/>
                </a:solidFill>
              </a:rPr>
              <a:t> </a:t>
            </a:r>
            <a:r>
              <a:rPr lang="fr-FR" sz="3600" dirty="0">
                <a:solidFill>
                  <a:schemeClr val="tx1"/>
                </a:solidFill>
              </a:rPr>
              <a:t>le passé les continents ne formaient qu’un seul mégacontinent. Cependant malgré l’évidence de la dérive des continents,</a:t>
            </a:r>
            <a:r>
              <a:rPr lang="ar-MA" sz="3600" dirty="0">
                <a:solidFill>
                  <a:schemeClr val="tx1"/>
                </a:solidFill>
              </a:rPr>
              <a:t> </a:t>
            </a:r>
            <a:r>
              <a:rPr lang="fr-FR" sz="3600" dirty="0">
                <a:solidFill>
                  <a:schemeClr val="tx1"/>
                </a:solidFill>
              </a:rPr>
              <a:t>Wegener n’a pas pu trouver un mécanisme explicatif</a:t>
            </a:r>
            <a:r>
              <a:rPr lang="en-GB" sz="3600" dirty="0">
                <a:solidFill>
                  <a:schemeClr val="tx1"/>
                </a:solidFill>
              </a:rPr>
              <a:t>, </a:t>
            </a:r>
            <a:r>
              <a:rPr lang="fr-FR" sz="3600" dirty="0">
                <a:solidFill>
                  <a:schemeClr val="tx1"/>
                </a:solidFill>
              </a:rPr>
              <a:t>il n’a jamais dit comment ils se sont séparés.</a:t>
            </a:r>
            <a:endParaRPr lang="fr-FR" sz="3600" b="1" dirty="0">
              <a:solidFill>
                <a:srgbClr val="0070C0"/>
              </a:solidFill>
            </a:endParaRPr>
          </a:p>
        </p:txBody>
      </p:sp>
    </p:spTree>
    <p:extLst>
      <p:ext uri="{BB962C8B-B14F-4D97-AF65-F5344CB8AC3E}">
        <p14:creationId xmlns:p14="http://schemas.microsoft.com/office/powerpoint/2010/main" val="404929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67C45E7-1A54-4789-B46F-C09E98A7D0FC}"/>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A10E557-9FA5-2BBF-58FC-451E52EA843F}"/>
              </a:ext>
            </a:extLst>
          </p:cNvPr>
          <p:cNvSpPr txBox="1">
            <a:spLocks/>
          </p:cNvSpPr>
          <p:nvPr/>
        </p:nvSpPr>
        <p:spPr>
          <a:xfrm>
            <a:off x="486049" y="1933371"/>
            <a:ext cx="11159103" cy="368615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buClr>
                <a:srgbClr val="E48312"/>
              </a:buClr>
              <a:buNone/>
              <a:defRPr/>
            </a:pPr>
            <a:r>
              <a:rPr lang="fr-FR" sz="3600" b="1" dirty="0">
                <a:solidFill>
                  <a:srgbClr val="00602B"/>
                </a:solidFill>
              </a:rPr>
              <a:t>1) La répartition des séismes et des volcans:</a:t>
            </a:r>
          </a:p>
          <a:p>
            <a:pPr marL="0" lvl="0" indent="0">
              <a:buClr>
                <a:srgbClr val="E48312"/>
              </a:buClr>
              <a:buNone/>
              <a:defRPr/>
            </a:pPr>
            <a:r>
              <a:rPr lang="fr-FR" sz="3600" dirty="0">
                <a:solidFill>
                  <a:srgbClr val="000000"/>
                </a:solidFill>
              </a:rPr>
              <a:t>La répartition des séismes et des volcans actifs nous permet de délimiter à la surface de la terre </a:t>
            </a:r>
            <a:r>
              <a:rPr lang="fr-FR" sz="3600" b="1" dirty="0">
                <a:solidFill>
                  <a:srgbClr val="000000"/>
                </a:solidFill>
              </a:rPr>
              <a:t>12</a:t>
            </a:r>
            <a:r>
              <a:rPr lang="fr-FR" sz="3600" dirty="0">
                <a:solidFill>
                  <a:srgbClr val="000000"/>
                </a:solidFill>
              </a:rPr>
              <a:t> plaques tectoniques.</a:t>
            </a:r>
          </a:p>
          <a:p>
            <a:pPr marL="0" marR="0" lvl="0" indent="0" algn="l"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endParaRPr kumimoji="0" lang="fr-FR" sz="2800" b="1" i="0" u="none" strike="noStrike" kern="1200" cap="none" spc="0" normalizeH="0" baseline="0" noProof="0" dirty="0">
              <a:ln>
                <a:noFill/>
              </a:ln>
              <a:solidFill>
                <a:srgbClr val="00602B"/>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CC93A993-6F3E-5CA2-99ED-A2590E1BBBFB}"/>
              </a:ext>
            </a:extLst>
          </p:cNvPr>
          <p:cNvSpPr txBox="1">
            <a:spLocks/>
          </p:cNvSpPr>
          <p:nvPr/>
        </p:nvSpPr>
        <p:spPr>
          <a:xfrm>
            <a:off x="486050" y="176349"/>
            <a:ext cx="11087386" cy="85191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fr-FR" sz="4300" b="1" dirty="0">
                <a:solidFill>
                  <a:srgbClr val="FF0000"/>
                </a:solidFill>
                <a:latin typeface="+mn-lt"/>
              </a:rPr>
              <a:t>III) La notion de la plaque tectonique :</a:t>
            </a:r>
          </a:p>
        </p:txBody>
      </p:sp>
      <p:pic>
        <p:nvPicPr>
          <p:cNvPr id="7" name="Picture 6" descr="Red alert button">
            <a:hlinkClick r:id="rId2" action="ppaction://hlinkfile"/>
            <a:extLst>
              <a:ext uri="{FF2B5EF4-FFF2-40B4-BE49-F238E27FC236}">
                <a16:creationId xmlns:a16="http://schemas.microsoft.com/office/drawing/2014/main" id="{1FA22E35-BDD3-2C1B-1D84-5A30BC61CD9A}"/>
              </a:ext>
            </a:extLst>
          </p:cNvPr>
          <p:cNvPicPr>
            <a:picLocks noChangeAspect="1"/>
          </p:cNvPicPr>
          <p:nvPr/>
        </p:nvPicPr>
        <p:blipFill>
          <a:blip r:embed="rId3"/>
          <a:stretch>
            <a:fillRect/>
          </a:stretch>
        </p:blipFill>
        <p:spPr>
          <a:xfrm>
            <a:off x="4780564" y="4150493"/>
            <a:ext cx="2630872" cy="1973154"/>
          </a:xfrm>
          <a:prstGeom prst="rect">
            <a:avLst/>
          </a:prstGeom>
        </p:spPr>
      </p:pic>
    </p:spTree>
    <p:extLst>
      <p:ext uri="{BB962C8B-B14F-4D97-AF65-F5344CB8AC3E}">
        <p14:creationId xmlns:p14="http://schemas.microsoft.com/office/powerpoint/2010/main" val="306722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ge 10">
            <a:extLst>
              <a:ext uri="{FF2B5EF4-FFF2-40B4-BE49-F238E27FC236}">
                <a16:creationId xmlns:a16="http://schemas.microsoft.com/office/drawing/2014/main" id="{693467CF-955C-4C47-B168-C98398A7249A}"/>
              </a:ext>
            </a:extLst>
          </p:cNvPr>
          <p:cNvPicPr>
            <a:picLocks noChangeAspect="1"/>
          </p:cNvPicPr>
          <p:nvPr/>
        </p:nvPicPr>
        <p:blipFill>
          <a:blip r:embed="rId2"/>
          <a:srcRect/>
          <a:stretch/>
        </p:blipFill>
        <p:spPr>
          <a:xfrm>
            <a:off x="1335620" y="161912"/>
            <a:ext cx="9135604" cy="6029499"/>
          </a:xfrm>
          <a:prstGeom prst="rect">
            <a:avLst/>
          </a:prstGeom>
        </p:spPr>
      </p:pic>
    </p:spTree>
    <p:extLst>
      <p:ext uri="{BB962C8B-B14F-4D97-AF65-F5344CB8AC3E}">
        <p14:creationId xmlns:p14="http://schemas.microsoft.com/office/powerpoint/2010/main" val="26941724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D8FA03-6413-3623-DAE3-5803F08D04A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C6E4B8-3BC7-4E4B-AC93-BB5153104157}"/>
              </a:ext>
            </a:extLst>
          </p:cNvPr>
          <p:cNvSpPr>
            <a:spLocks noGrp="1"/>
          </p:cNvSpPr>
          <p:nvPr>
            <p:ph idx="1"/>
          </p:nvPr>
        </p:nvSpPr>
        <p:spPr>
          <a:xfrm>
            <a:off x="486049" y="1613646"/>
            <a:ext cx="11211369" cy="4536142"/>
          </a:xfrm>
        </p:spPr>
        <p:txBody>
          <a:bodyPr>
            <a:normAutofit/>
          </a:bodyPr>
          <a:lstStyle/>
          <a:p>
            <a:pPr marL="0" indent="0">
              <a:buNone/>
            </a:pPr>
            <a:r>
              <a:rPr lang="fr-FR" sz="3200" dirty="0">
                <a:solidFill>
                  <a:schemeClr val="tx1"/>
                </a:solidFill>
              </a:rPr>
              <a:t>La plaque tectonique (ou lithosphérique) est une zone stable de la surface de la Terre, limitée par des zones actives où se produit une activité volcanique et sismique.</a:t>
            </a:r>
            <a:br>
              <a:rPr lang="fr-FR" sz="3200" dirty="0">
                <a:solidFill>
                  <a:schemeClr val="tx1"/>
                </a:solidFill>
              </a:rPr>
            </a:br>
            <a:br>
              <a:rPr lang="fr-FR" sz="3200" dirty="0">
                <a:solidFill>
                  <a:schemeClr val="tx1"/>
                </a:solidFill>
              </a:rPr>
            </a:br>
            <a:r>
              <a:rPr lang="fr-FR" sz="3200" dirty="0">
                <a:solidFill>
                  <a:schemeClr val="tx1"/>
                </a:solidFill>
              </a:rPr>
              <a:t>Ces plaques se déplacent de quelques </a:t>
            </a:r>
            <a:r>
              <a:rPr lang="fr-FR" sz="3200" b="1" dirty="0">
                <a:solidFill>
                  <a:schemeClr val="tx1"/>
                </a:solidFill>
              </a:rPr>
              <a:t>centimètres par an</a:t>
            </a:r>
            <a:r>
              <a:rPr lang="fr-FR" sz="3200" dirty="0">
                <a:solidFill>
                  <a:schemeClr val="tx1"/>
                </a:solidFill>
              </a:rPr>
              <a:t>. On observe des mouvements de </a:t>
            </a:r>
            <a:r>
              <a:rPr lang="fr-FR" sz="3200" b="1" dirty="0">
                <a:solidFill>
                  <a:schemeClr val="tx1"/>
                </a:solidFill>
              </a:rPr>
              <a:t>rapprochement</a:t>
            </a:r>
            <a:r>
              <a:rPr lang="fr-FR" sz="3200" dirty="0">
                <a:solidFill>
                  <a:schemeClr val="tx1"/>
                </a:solidFill>
              </a:rPr>
              <a:t> ou </a:t>
            </a:r>
            <a:r>
              <a:rPr lang="fr-FR" sz="3200" b="1" dirty="0">
                <a:solidFill>
                  <a:schemeClr val="tx1"/>
                </a:solidFill>
              </a:rPr>
              <a:t>d'éloignement</a:t>
            </a:r>
            <a:r>
              <a:rPr lang="fr-FR" sz="3200" dirty="0">
                <a:solidFill>
                  <a:schemeClr val="tx1"/>
                </a:solidFill>
              </a:rPr>
              <a:t> entre les plaques.</a:t>
            </a:r>
          </a:p>
          <a:p>
            <a:pPr marL="0" indent="0">
              <a:buNone/>
            </a:pPr>
            <a:endParaRPr lang="fr-FR" sz="3200" dirty="0">
              <a:solidFill>
                <a:schemeClr val="tx1"/>
              </a:solidFill>
            </a:endParaRPr>
          </a:p>
        </p:txBody>
      </p:sp>
      <p:sp>
        <p:nvSpPr>
          <p:cNvPr id="6" name="Title 1">
            <a:extLst>
              <a:ext uri="{FF2B5EF4-FFF2-40B4-BE49-F238E27FC236}">
                <a16:creationId xmlns:a16="http://schemas.microsoft.com/office/drawing/2014/main" id="{027E6E51-DB1F-0068-5649-04162FDEA576}"/>
              </a:ext>
            </a:extLst>
          </p:cNvPr>
          <p:cNvSpPr txBox="1">
            <a:spLocks/>
          </p:cNvSpPr>
          <p:nvPr/>
        </p:nvSpPr>
        <p:spPr>
          <a:xfrm>
            <a:off x="486050" y="282255"/>
            <a:ext cx="11211368" cy="851914"/>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lvl="0" defTabSz="457200">
              <a:lnSpc>
                <a:spcPct val="100000"/>
              </a:lnSpc>
              <a:spcBef>
                <a:spcPts val="0"/>
              </a:spcBef>
              <a:buClr>
                <a:srgbClr val="E48312"/>
              </a:buClr>
              <a:defRPr/>
            </a:pPr>
            <a:r>
              <a:rPr lang="fr-FR" sz="3600" b="1" spc="0" dirty="0">
                <a:solidFill>
                  <a:srgbClr val="00602B"/>
                </a:solidFill>
                <a:latin typeface="Calibri" panose="020F0502020204030204"/>
                <a:ea typeface="+mn-ea"/>
                <a:cs typeface="+mn-cs"/>
              </a:rPr>
              <a:t>2) Définition </a:t>
            </a:r>
            <a:r>
              <a:rPr lang="en-GB" sz="3600" b="1" spc="0" dirty="0">
                <a:solidFill>
                  <a:srgbClr val="00602B"/>
                </a:solidFill>
                <a:latin typeface="Calibri" panose="020F0502020204030204"/>
                <a:ea typeface="+mn-ea"/>
                <a:cs typeface="+mn-cs"/>
              </a:rPr>
              <a:t>:</a:t>
            </a:r>
            <a:endParaRPr lang="fr-FR" sz="3600" b="1" spc="0" dirty="0">
              <a:solidFill>
                <a:srgbClr val="00602B"/>
              </a:solidFill>
              <a:latin typeface="Calibri" panose="020F0502020204030204"/>
              <a:ea typeface="+mn-ea"/>
              <a:cs typeface="+mn-cs"/>
            </a:endParaRPr>
          </a:p>
        </p:txBody>
      </p:sp>
    </p:spTree>
    <p:extLst>
      <p:ext uri="{BB962C8B-B14F-4D97-AF65-F5344CB8AC3E}">
        <p14:creationId xmlns:p14="http://schemas.microsoft.com/office/powerpoint/2010/main" val="260543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2E31538-ECD1-597D-74F6-C1C9A256016F}"/>
              </a:ext>
            </a:extLst>
          </p:cNvPr>
          <p:cNvPicPr>
            <a:picLocks noChangeAspect="1"/>
          </p:cNvPicPr>
          <p:nvPr/>
        </p:nvPicPr>
        <p:blipFill>
          <a:blip r:embed="rId2"/>
          <a:stretch>
            <a:fillRect/>
          </a:stretch>
        </p:blipFill>
        <p:spPr>
          <a:xfrm>
            <a:off x="2288700" y="251279"/>
            <a:ext cx="7614600" cy="6320118"/>
          </a:xfrm>
          <a:prstGeom prst="rect">
            <a:avLst/>
          </a:prstGeom>
        </p:spPr>
      </p:pic>
    </p:spTree>
    <p:extLst>
      <p:ext uri="{BB962C8B-B14F-4D97-AF65-F5344CB8AC3E}">
        <p14:creationId xmlns:p14="http://schemas.microsoft.com/office/powerpoint/2010/main" val="3894964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602863" y="290684"/>
            <a:ext cx="10922027" cy="6282644"/>
          </a:xfrm>
        </p:spPr>
        <p:txBody>
          <a:bodyPr>
            <a:normAutofit/>
          </a:bodyPr>
          <a:lstStyle/>
          <a:p>
            <a:pPr marL="0" indent="0">
              <a:buNone/>
            </a:pPr>
            <a:r>
              <a:rPr lang="fr-FR" sz="3600" dirty="0">
                <a:solidFill>
                  <a:schemeClr val="tx1"/>
                </a:solidFill>
              </a:rPr>
              <a:t>On distingue </a:t>
            </a:r>
            <a:r>
              <a:rPr lang="fr-FR" sz="3600" u="sng" dirty="0">
                <a:solidFill>
                  <a:schemeClr val="tx1"/>
                </a:solidFill>
              </a:rPr>
              <a:t>deux </a:t>
            </a:r>
            <a:r>
              <a:rPr lang="fr-FR" sz="3600" b="1" u="sng" dirty="0">
                <a:solidFill>
                  <a:srgbClr val="7030A0"/>
                </a:solidFill>
              </a:rPr>
              <a:t>types</a:t>
            </a:r>
            <a:r>
              <a:rPr lang="fr-FR" sz="3600" dirty="0">
                <a:solidFill>
                  <a:schemeClr val="tx1"/>
                </a:solidFill>
              </a:rPr>
              <a:t> de plaques lithosphériques :</a:t>
            </a:r>
          </a:p>
          <a:p>
            <a:pPr>
              <a:buFont typeface="Wingdings" panose="05000000000000000000" pitchFamily="2" charset="2"/>
              <a:buChar char="§"/>
            </a:pPr>
            <a:r>
              <a:rPr lang="fr-FR" sz="3600" dirty="0">
                <a:solidFill>
                  <a:schemeClr val="tx1"/>
                </a:solidFill>
              </a:rPr>
              <a:t> Plaques </a:t>
            </a:r>
            <a:r>
              <a:rPr lang="fr-FR" sz="3600" b="1" u="sng" dirty="0">
                <a:solidFill>
                  <a:schemeClr val="tx1"/>
                </a:solidFill>
              </a:rPr>
              <a:t>océaniques</a:t>
            </a:r>
            <a:r>
              <a:rPr lang="fr-FR" sz="3600" dirty="0">
                <a:solidFill>
                  <a:schemeClr val="tx1"/>
                </a:solidFill>
              </a:rPr>
              <a:t> : comportent seulement une partie océanique.</a:t>
            </a:r>
          </a:p>
          <a:p>
            <a:pPr>
              <a:buFont typeface="Wingdings" panose="05000000000000000000" pitchFamily="2" charset="2"/>
              <a:buChar char="§"/>
            </a:pPr>
            <a:r>
              <a:rPr lang="fr-FR" sz="3600" dirty="0">
                <a:solidFill>
                  <a:schemeClr val="tx1"/>
                </a:solidFill>
              </a:rPr>
              <a:t> Plaques </a:t>
            </a:r>
            <a:r>
              <a:rPr lang="fr-FR" sz="3600" b="1" u="sng" dirty="0" err="1">
                <a:solidFill>
                  <a:schemeClr val="tx1"/>
                </a:solidFill>
              </a:rPr>
              <a:t>océano</a:t>
            </a:r>
            <a:r>
              <a:rPr lang="fr-FR" sz="3600" b="1" u="sng" dirty="0">
                <a:solidFill>
                  <a:schemeClr val="tx1"/>
                </a:solidFill>
              </a:rPr>
              <a:t>-continentales</a:t>
            </a:r>
            <a:r>
              <a:rPr lang="fr-FR" sz="3600" dirty="0">
                <a:solidFill>
                  <a:schemeClr val="tx1"/>
                </a:solidFill>
              </a:rPr>
              <a:t> comportent une partie océanique et une partie continentale.</a:t>
            </a:r>
            <a:endParaRPr lang="ar-MA" sz="3600" dirty="0">
              <a:solidFill>
                <a:schemeClr val="tx1"/>
              </a:solidFill>
            </a:endParaRPr>
          </a:p>
          <a:p>
            <a:pPr marL="0" indent="0">
              <a:buNone/>
            </a:pPr>
            <a:r>
              <a:rPr lang="fr-FR" sz="3600" u="sng" dirty="0">
                <a:solidFill>
                  <a:schemeClr val="tx1"/>
                </a:solidFill>
              </a:rPr>
              <a:t>Les </a:t>
            </a:r>
            <a:r>
              <a:rPr lang="fr-FR" sz="3600" b="1" u="sng" dirty="0">
                <a:solidFill>
                  <a:srgbClr val="7030A0"/>
                </a:solidFill>
              </a:rPr>
              <a:t>limites</a:t>
            </a:r>
            <a:r>
              <a:rPr lang="fr-FR" sz="3600" dirty="0">
                <a:solidFill>
                  <a:schemeClr val="tx1"/>
                </a:solidFill>
              </a:rPr>
              <a:t> des plaques sont deux types :</a:t>
            </a:r>
          </a:p>
          <a:p>
            <a:pPr>
              <a:buFont typeface="Wingdings" panose="05000000000000000000" pitchFamily="2" charset="2"/>
              <a:buChar char="§"/>
            </a:pPr>
            <a:r>
              <a:rPr lang="fr-FR" sz="3600" dirty="0">
                <a:solidFill>
                  <a:schemeClr val="tx1"/>
                </a:solidFill>
              </a:rPr>
              <a:t> Les limites de </a:t>
            </a:r>
            <a:r>
              <a:rPr lang="fr-FR" sz="3600" b="1" u="sng" dirty="0">
                <a:solidFill>
                  <a:schemeClr val="tx1"/>
                </a:solidFill>
              </a:rPr>
              <a:t>convergence</a:t>
            </a:r>
            <a:r>
              <a:rPr lang="fr-FR" sz="3600" dirty="0">
                <a:solidFill>
                  <a:schemeClr val="tx1"/>
                </a:solidFill>
              </a:rPr>
              <a:t> (rapprochement) : fosses océaniques et zones de collision.</a:t>
            </a:r>
          </a:p>
          <a:p>
            <a:pPr>
              <a:buFont typeface="Wingdings" panose="05000000000000000000" pitchFamily="2" charset="2"/>
              <a:buChar char="§"/>
            </a:pPr>
            <a:r>
              <a:rPr lang="fr-FR" sz="3600" dirty="0">
                <a:solidFill>
                  <a:schemeClr val="tx1"/>
                </a:solidFill>
              </a:rPr>
              <a:t> Les limites de </a:t>
            </a:r>
            <a:r>
              <a:rPr lang="fr-FR" sz="3600" b="1" u="sng" dirty="0">
                <a:solidFill>
                  <a:schemeClr val="tx1"/>
                </a:solidFill>
              </a:rPr>
              <a:t>divergence</a:t>
            </a:r>
            <a:r>
              <a:rPr lang="fr-FR" sz="3600" dirty="0">
                <a:solidFill>
                  <a:schemeClr val="tx1"/>
                </a:solidFill>
              </a:rPr>
              <a:t> (éloignement) : dorsales océaniques</a:t>
            </a:r>
          </a:p>
          <a:p>
            <a:pPr>
              <a:buFont typeface="Wingdings" panose="05000000000000000000" pitchFamily="2" charset="2"/>
              <a:buChar char="§"/>
            </a:pPr>
            <a:endParaRPr lang="fr-FR" sz="3600" dirty="0">
              <a:solidFill>
                <a:schemeClr val="tx1"/>
              </a:solidFill>
            </a:endParaRPr>
          </a:p>
        </p:txBody>
      </p:sp>
      <p:pic>
        <p:nvPicPr>
          <p:cNvPr id="4" name="Picture 3" descr="Red alert button">
            <a:hlinkClick r:id="rId2" action="ppaction://hlinkfile"/>
            <a:extLst>
              <a:ext uri="{FF2B5EF4-FFF2-40B4-BE49-F238E27FC236}">
                <a16:creationId xmlns:a16="http://schemas.microsoft.com/office/drawing/2014/main" id="{6EA037EE-213D-7FFA-239C-1234622F921A}"/>
              </a:ext>
            </a:extLst>
          </p:cNvPr>
          <p:cNvPicPr>
            <a:picLocks noChangeAspect="1"/>
          </p:cNvPicPr>
          <p:nvPr/>
        </p:nvPicPr>
        <p:blipFill>
          <a:blip r:embed="rId3"/>
          <a:stretch>
            <a:fillRect/>
          </a:stretch>
        </p:blipFill>
        <p:spPr>
          <a:xfrm>
            <a:off x="10483037" y="5449405"/>
            <a:ext cx="1631325" cy="1223493"/>
          </a:xfrm>
          <a:prstGeom prst="rect">
            <a:avLst/>
          </a:prstGeom>
        </p:spPr>
      </p:pic>
    </p:spTree>
    <p:extLst>
      <p:ext uri="{BB962C8B-B14F-4D97-AF65-F5344CB8AC3E}">
        <p14:creationId xmlns:p14="http://schemas.microsoft.com/office/powerpoint/2010/main" val="2283262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588164" y="314036"/>
            <a:ext cx="10985000" cy="1362364"/>
          </a:xfrm>
        </p:spPr>
        <p:txBody>
          <a:bodyPr>
            <a:normAutofit/>
          </a:bodyPr>
          <a:lstStyle/>
          <a:p>
            <a:r>
              <a:rPr lang="fr-FR" b="1" dirty="0">
                <a:solidFill>
                  <a:srgbClr val="FF0000"/>
                </a:solidFill>
                <a:latin typeface="+mn-lt"/>
              </a:rPr>
              <a:t>IV) La source de l’énergie responsable de la tectonique des plaques :</a:t>
            </a:r>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588163" y="1956477"/>
            <a:ext cx="10984999" cy="2171700"/>
          </a:xfrm>
        </p:spPr>
        <p:txBody>
          <a:bodyPr>
            <a:normAutofit/>
          </a:bodyPr>
          <a:lstStyle/>
          <a:p>
            <a:pPr marL="0" indent="0">
              <a:buNone/>
            </a:pPr>
            <a:r>
              <a:rPr lang="fr-FR" sz="3200" b="1" dirty="0">
                <a:solidFill>
                  <a:srgbClr val="00602B"/>
                </a:solidFill>
              </a:rPr>
              <a:t>1) Le gradient géothermique :</a:t>
            </a:r>
          </a:p>
          <a:p>
            <a:pPr marL="0" indent="0">
              <a:buNone/>
            </a:pPr>
            <a:r>
              <a:rPr lang="fr-FR" sz="2800" dirty="0">
                <a:solidFill>
                  <a:schemeClr val="tx1"/>
                </a:solidFill>
              </a:rPr>
              <a:t>Le tableau suivant représente l’évolution de la température de la terre en fonction de la profondeur </a:t>
            </a:r>
            <a:r>
              <a:rPr lang="fr-FR" dirty="0">
                <a:solidFill>
                  <a:schemeClr val="tx1"/>
                </a:solidFill>
              </a:rPr>
              <a:t>:</a:t>
            </a:r>
          </a:p>
          <a:p>
            <a:pPr marL="0" indent="0">
              <a:buNone/>
            </a:pPr>
            <a:endParaRPr lang="fr-FR" dirty="0">
              <a:solidFill>
                <a:schemeClr val="tx1"/>
              </a:solidFill>
            </a:endParaRPr>
          </a:p>
          <a:p>
            <a:pPr marL="0" indent="0">
              <a:buNone/>
            </a:pPr>
            <a:endParaRPr lang="fr-FR" dirty="0">
              <a:solidFill>
                <a:schemeClr val="tx1"/>
              </a:solidFill>
            </a:endParaRPr>
          </a:p>
          <a:p>
            <a:pPr marL="0" indent="0">
              <a:buNone/>
            </a:pPr>
            <a:endParaRPr lang="fr-FR" dirty="0">
              <a:solidFill>
                <a:schemeClr val="tx1"/>
              </a:solidFill>
            </a:endParaRPr>
          </a:p>
          <a:p>
            <a:pPr marL="0" indent="0">
              <a:buNone/>
            </a:pPr>
            <a:endParaRPr lang="fr-FR" dirty="0">
              <a:solidFill>
                <a:schemeClr val="tx1"/>
              </a:solidFill>
            </a:endParaRPr>
          </a:p>
        </p:txBody>
      </p:sp>
      <p:graphicFrame>
        <p:nvGraphicFramePr>
          <p:cNvPr id="5" name="Table 4">
            <a:extLst>
              <a:ext uri="{FF2B5EF4-FFF2-40B4-BE49-F238E27FC236}">
                <a16:creationId xmlns:a16="http://schemas.microsoft.com/office/drawing/2014/main" id="{0CF57B91-F2D8-430A-B309-BF949F78F376}"/>
              </a:ext>
            </a:extLst>
          </p:cNvPr>
          <p:cNvGraphicFramePr>
            <a:graphicFrameLocks noGrp="1"/>
          </p:cNvGraphicFramePr>
          <p:nvPr>
            <p:extLst>
              <p:ext uri="{D42A27DB-BD31-4B8C-83A1-F6EECF244321}">
                <p14:modId xmlns:p14="http://schemas.microsoft.com/office/powerpoint/2010/main" val="4124232332"/>
              </p:ext>
            </p:extLst>
          </p:nvPr>
        </p:nvGraphicFramePr>
        <p:xfrm>
          <a:off x="3160662" y="3736572"/>
          <a:ext cx="5870675" cy="783210"/>
        </p:xfrm>
        <a:graphic>
          <a:graphicData uri="http://schemas.openxmlformats.org/drawingml/2006/table">
            <a:tbl>
              <a:tblPr firstRow="1" firstCol="1" lastRow="1" lastCol="1" bandRow="1" bandCol="1"/>
              <a:tblGrid>
                <a:gridCol w="3385775">
                  <a:extLst>
                    <a:ext uri="{9D8B030D-6E8A-4147-A177-3AD203B41FA5}">
                      <a16:colId xmlns:a16="http://schemas.microsoft.com/office/drawing/2014/main" val="1333262786"/>
                    </a:ext>
                  </a:extLst>
                </a:gridCol>
                <a:gridCol w="701991">
                  <a:extLst>
                    <a:ext uri="{9D8B030D-6E8A-4147-A177-3AD203B41FA5}">
                      <a16:colId xmlns:a16="http://schemas.microsoft.com/office/drawing/2014/main" val="2836358206"/>
                    </a:ext>
                  </a:extLst>
                </a:gridCol>
                <a:gridCol w="929216">
                  <a:extLst>
                    <a:ext uri="{9D8B030D-6E8A-4147-A177-3AD203B41FA5}">
                      <a16:colId xmlns:a16="http://schemas.microsoft.com/office/drawing/2014/main" val="163008868"/>
                    </a:ext>
                  </a:extLst>
                </a:gridCol>
                <a:gridCol w="853693">
                  <a:extLst>
                    <a:ext uri="{9D8B030D-6E8A-4147-A177-3AD203B41FA5}">
                      <a16:colId xmlns:a16="http://schemas.microsoft.com/office/drawing/2014/main" val="2161452485"/>
                    </a:ext>
                  </a:extLst>
                </a:gridCol>
              </a:tblGrid>
              <a:tr h="391605">
                <a:tc>
                  <a:txBody>
                    <a:bodyPr/>
                    <a:lstStyle/>
                    <a:p>
                      <a:pPr marL="0" marR="0" algn="ctr">
                        <a:lnSpc>
                          <a:spcPct val="107000"/>
                        </a:lnSpc>
                        <a:spcBef>
                          <a:spcPts val="0"/>
                        </a:spcBef>
                        <a:spcAft>
                          <a:spcPts val="0"/>
                        </a:spcAft>
                      </a:pPr>
                      <a:r>
                        <a:rPr lang="fr-FR" sz="2400" b="1" dirty="0">
                          <a:effectLst/>
                          <a:latin typeface="Calibri Light" panose="020F0302020204030204" pitchFamily="34" charset="0"/>
                          <a:ea typeface="Calibri" panose="020F0502020204030204" pitchFamily="34" charset="0"/>
                          <a:cs typeface="Arial" panose="020B0604020202020204" pitchFamily="34" charset="0"/>
                        </a:rPr>
                        <a:t>La profondeur (km)</a:t>
                      </a:r>
                      <a:endParaRPr lang="fr-FR" sz="2000" b="1"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107000"/>
                        </a:lnSpc>
                        <a:spcBef>
                          <a:spcPts val="0"/>
                        </a:spcBef>
                        <a:spcAft>
                          <a:spcPts val="0"/>
                        </a:spcAft>
                      </a:pPr>
                      <a:r>
                        <a:rPr lang="fr-FR" sz="2400" kern="1200" dirty="0">
                          <a:solidFill>
                            <a:schemeClr val="tx1"/>
                          </a:solidFill>
                          <a:effectLst/>
                          <a:latin typeface="Calibri Light" panose="020F0302020204030204" pitchFamily="34" charset="0"/>
                          <a:ea typeface="Calibri" panose="020F0502020204030204" pitchFamily="34" charset="0"/>
                          <a:cs typeface="Arial" panose="020B0604020202020204" pitchFamily="34" charset="0"/>
                        </a:rPr>
                        <a:t>1000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fr-FR" sz="2400" dirty="0">
                          <a:effectLst/>
                          <a:latin typeface="Calibri Light" panose="020F0302020204030204" pitchFamily="34" charset="0"/>
                          <a:ea typeface="Calibri" panose="020F0502020204030204" pitchFamily="34" charset="0"/>
                          <a:cs typeface="Arial" panose="020B0604020202020204" pitchFamily="34" charset="0"/>
                        </a:rPr>
                        <a:t>2000</a:t>
                      </a:r>
                      <a:endParaRPr lang="fr-FR" sz="2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fr-FR" sz="2400" dirty="0">
                          <a:effectLst/>
                          <a:latin typeface="Calibri Light" panose="020F0302020204030204" pitchFamily="34" charset="0"/>
                          <a:ea typeface="Calibri" panose="020F0502020204030204" pitchFamily="34" charset="0"/>
                          <a:cs typeface="Arial" panose="020B0604020202020204" pitchFamily="34" charset="0"/>
                        </a:rPr>
                        <a:t>3700</a:t>
                      </a:r>
                      <a:endParaRPr lang="fr-FR" sz="2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6675435"/>
                  </a:ext>
                </a:extLst>
              </a:tr>
              <a:tr h="391605">
                <a:tc>
                  <a:txBody>
                    <a:bodyPr/>
                    <a:lstStyle/>
                    <a:p>
                      <a:pPr marL="0" marR="0" algn="ctr">
                        <a:lnSpc>
                          <a:spcPct val="107000"/>
                        </a:lnSpc>
                        <a:spcBef>
                          <a:spcPts val="0"/>
                        </a:spcBef>
                        <a:spcAft>
                          <a:spcPts val="0"/>
                        </a:spcAft>
                      </a:pPr>
                      <a:r>
                        <a:rPr lang="fr-FR" sz="2400" b="1" dirty="0">
                          <a:solidFill>
                            <a:srgbClr val="000000"/>
                          </a:solidFill>
                          <a:effectLst/>
                          <a:latin typeface="Calibri Light" panose="020F0302020204030204" pitchFamily="34" charset="0"/>
                          <a:ea typeface="Calibri" panose="020F0502020204030204" pitchFamily="34" charset="0"/>
                          <a:cs typeface="Arial" panose="020B0604020202020204" pitchFamily="34" charset="0"/>
                        </a:rPr>
                        <a:t>La température (°C)</a:t>
                      </a:r>
                      <a:endParaRPr lang="fr-FR" sz="2000" b="1"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107000"/>
                        </a:lnSpc>
                        <a:spcBef>
                          <a:spcPts val="0"/>
                        </a:spcBef>
                        <a:spcAft>
                          <a:spcPts val="0"/>
                        </a:spcAft>
                      </a:pPr>
                      <a:r>
                        <a:rPr lang="fr-FR" sz="2400" dirty="0">
                          <a:effectLst/>
                          <a:latin typeface="Calibri Light" panose="020F0302020204030204" pitchFamily="34" charset="0"/>
                          <a:ea typeface="Calibri" panose="020F0502020204030204" pitchFamily="34" charset="0"/>
                          <a:cs typeface="Arial" panose="020B0604020202020204" pitchFamily="34" charset="0"/>
                        </a:rPr>
                        <a:t>1500</a:t>
                      </a:r>
                      <a:endParaRPr lang="fr-FR" sz="2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fr-FR" sz="2400" dirty="0">
                          <a:effectLst/>
                          <a:latin typeface="Calibri Light" panose="020F0302020204030204" pitchFamily="34" charset="0"/>
                          <a:ea typeface="Calibri" panose="020F0502020204030204" pitchFamily="34" charset="0"/>
                          <a:cs typeface="Arial" panose="020B0604020202020204" pitchFamily="34" charset="0"/>
                        </a:rPr>
                        <a:t>2000</a:t>
                      </a:r>
                      <a:endParaRPr lang="fr-FR" sz="2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fr-FR" sz="2400" dirty="0">
                          <a:effectLst/>
                          <a:latin typeface="Calibri Light" panose="020F0302020204030204" pitchFamily="34" charset="0"/>
                          <a:ea typeface="Calibri" panose="020F0502020204030204" pitchFamily="34" charset="0"/>
                          <a:cs typeface="Arial" panose="020B0604020202020204" pitchFamily="34" charset="0"/>
                        </a:rPr>
                        <a:t>4000</a:t>
                      </a:r>
                      <a:endParaRPr lang="fr-FR" sz="20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3275004"/>
                  </a:ext>
                </a:extLst>
              </a:tr>
            </a:tbl>
          </a:graphicData>
        </a:graphic>
      </p:graphicFrame>
      <p:sp>
        <p:nvSpPr>
          <p:cNvPr id="9" name="TextBox 8">
            <a:extLst>
              <a:ext uri="{FF2B5EF4-FFF2-40B4-BE49-F238E27FC236}">
                <a16:creationId xmlns:a16="http://schemas.microsoft.com/office/drawing/2014/main" id="{E2D827B7-6A89-483D-B2D5-49BFF0211B6C}"/>
              </a:ext>
            </a:extLst>
          </p:cNvPr>
          <p:cNvSpPr txBox="1"/>
          <p:nvPr/>
        </p:nvSpPr>
        <p:spPr>
          <a:xfrm>
            <a:off x="588163" y="4712118"/>
            <a:ext cx="10984999" cy="1815882"/>
          </a:xfrm>
          <a:prstGeom prst="rect">
            <a:avLst/>
          </a:prstGeom>
          <a:noFill/>
        </p:spPr>
        <p:txBody>
          <a:bodyPr wrap="square">
            <a:spAutoFit/>
          </a:bodyPr>
          <a:lstStyle/>
          <a:p>
            <a:pPr marL="0" indent="0">
              <a:buNone/>
            </a:pPr>
            <a:r>
              <a:rPr lang="fr-FR" sz="2800" b="1" u="sng" dirty="0">
                <a:solidFill>
                  <a:schemeClr val="tx1"/>
                </a:solidFill>
              </a:rPr>
              <a:t>Questions :</a:t>
            </a:r>
          </a:p>
          <a:p>
            <a:pPr marL="0" indent="0" algn="just">
              <a:buNone/>
            </a:pPr>
            <a:r>
              <a:rPr lang="fr-FR" sz="2800" b="1" dirty="0">
                <a:solidFill>
                  <a:schemeClr val="tx1"/>
                </a:solidFill>
              </a:rPr>
              <a:t>1)</a:t>
            </a:r>
            <a:r>
              <a:rPr lang="fr-FR" sz="2800" dirty="0">
                <a:solidFill>
                  <a:schemeClr val="tx1"/>
                </a:solidFill>
              </a:rPr>
              <a:t>	Réaliser la courbe de variation de la température terrestre en fonction de la profondeur.</a:t>
            </a:r>
          </a:p>
          <a:p>
            <a:pPr marL="0" indent="0" algn="just">
              <a:buNone/>
            </a:pPr>
            <a:r>
              <a:rPr lang="fr-FR" sz="2800" b="1" dirty="0">
                <a:solidFill>
                  <a:schemeClr val="tx1"/>
                </a:solidFill>
              </a:rPr>
              <a:t>2)</a:t>
            </a:r>
            <a:r>
              <a:rPr lang="fr-FR" sz="2800" dirty="0">
                <a:solidFill>
                  <a:schemeClr val="tx1"/>
                </a:solidFill>
              </a:rPr>
              <a:t>	Analyser la courbe réalisée.</a:t>
            </a:r>
          </a:p>
        </p:txBody>
      </p:sp>
    </p:spTree>
    <p:extLst>
      <p:ext uri="{BB962C8B-B14F-4D97-AF65-F5344CB8AC3E}">
        <p14:creationId xmlns:p14="http://schemas.microsoft.com/office/powerpoint/2010/main" val="344678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5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fade">
                                      <p:cBhvr>
                                        <p:cTn id="3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2D827B7-6A89-483D-B2D5-49BFF0211B6C}"/>
              </a:ext>
            </a:extLst>
          </p:cNvPr>
          <p:cNvSpPr txBox="1"/>
          <p:nvPr/>
        </p:nvSpPr>
        <p:spPr>
          <a:xfrm>
            <a:off x="568358" y="1056062"/>
            <a:ext cx="6237883" cy="4678204"/>
          </a:xfrm>
          <a:prstGeom prst="rect">
            <a:avLst/>
          </a:prstGeom>
          <a:noFill/>
        </p:spPr>
        <p:txBody>
          <a:bodyPr wrap="square">
            <a:spAutoFit/>
          </a:bodyPr>
          <a:lstStyle/>
          <a:p>
            <a:pPr marL="0" indent="0">
              <a:buNone/>
            </a:pPr>
            <a:r>
              <a:rPr lang="fr-FR" sz="3200" b="1" u="sng" dirty="0">
                <a:solidFill>
                  <a:schemeClr val="tx1"/>
                </a:solidFill>
              </a:rPr>
              <a:t>Réponses :</a:t>
            </a:r>
          </a:p>
          <a:p>
            <a:pPr marL="0" indent="0">
              <a:buNone/>
            </a:pPr>
            <a:endParaRPr lang="fr-FR" sz="3200" b="1" u="sng" dirty="0">
              <a:solidFill>
                <a:schemeClr val="tx1"/>
              </a:solidFill>
            </a:endParaRPr>
          </a:p>
          <a:p>
            <a:pPr>
              <a:spcAft>
                <a:spcPts val="1200"/>
              </a:spcAft>
            </a:pPr>
            <a:r>
              <a:rPr lang="fr-FR" sz="3200" b="1" dirty="0">
                <a:solidFill>
                  <a:schemeClr val="tx1"/>
                </a:solidFill>
              </a:rPr>
              <a:t>1-</a:t>
            </a:r>
            <a:r>
              <a:rPr lang="fr-FR" sz="3200" dirty="0">
                <a:solidFill>
                  <a:schemeClr val="tx1"/>
                </a:solidFill>
              </a:rPr>
              <a:t>	</a:t>
            </a:r>
            <a:r>
              <a:rPr lang="fr-FR" sz="3200" dirty="0"/>
              <a:t>voir la courbe.</a:t>
            </a:r>
            <a:endParaRPr lang="fr-FR" sz="3200" dirty="0">
              <a:solidFill>
                <a:schemeClr val="tx1"/>
              </a:solidFill>
            </a:endParaRPr>
          </a:p>
          <a:p>
            <a:r>
              <a:rPr lang="fr-FR" sz="3200" b="1" dirty="0">
                <a:solidFill>
                  <a:schemeClr val="tx1"/>
                </a:solidFill>
              </a:rPr>
              <a:t>2-</a:t>
            </a:r>
            <a:r>
              <a:rPr lang="fr-FR" sz="3200" dirty="0">
                <a:solidFill>
                  <a:schemeClr val="tx1"/>
                </a:solidFill>
              </a:rPr>
              <a:t>	</a:t>
            </a:r>
            <a:r>
              <a:rPr lang="fr-FR" sz="3200" dirty="0"/>
              <a:t>On constate que la température </a:t>
            </a:r>
            <a:r>
              <a:rPr lang="fr-FR" sz="3200" b="1" u="sng" dirty="0"/>
              <a:t>augmente</a:t>
            </a:r>
            <a:r>
              <a:rPr lang="fr-FR" sz="3200" dirty="0"/>
              <a:t> avec la profondeur.</a:t>
            </a:r>
          </a:p>
          <a:p>
            <a:r>
              <a:rPr lang="fr-FR" sz="3200" dirty="0"/>
              <a:t>Cette augmentation de la température est appelée l</a:t>
            </a:r>
            <a:r>
              <a:rPr lang="fr-FR" sz="3200" b="1" dirty="0">
                <a:solidFill>
                  <a:srgbClr val="0070C0"/>
                </a:solidFill>
              </a:rPr>
              <a:t>e gradient géothermique</a:t>
            </a:r>
            <a:r>
              <a:rPr lang="fr-FR" sz="3200" dirty="0"/>
              <a:t>.</a:t>
            </a:r>
          </a:p>
          <a:p>
            <a:pPr marL="0" indent="0">
              <a:buNone/>
            </a:pPr>
            <a:endParaRPr lang="fr-FR" sz="3200" dirty="0">
              <a:solidFill>
                <a:schemeClr val="tx1"/>
              </a:solidFill>
            </a:endParaRPr>
          </a:p>
        </p:txBody>
      </p:sp>
      <p:pic>
        <p:nvPicPr>
          <p:cNvPr id="8" name="Picture 7">
            <a:extLst>
              <a:ext uri="{FF2B5EF4-FFF2-40B4-BE49-F238E27FC236}">
                <a16:creationId xmlns:a16="http://schemas.microsoft.com/office/drawing/2014/main" id="{12F3EAE3-482B-525F-CA28-25879BBE6703}"/>
              </a:ext>
            </a:extLst>
          </p:cNvPr>
          <p:cNvPicPr>
            <a:picLocks noChangeAspect="1"/>
          </p:cNvPicPr>
          <p:nvPr/>
        </p:nvPicPr>
        <p:blipFill>
          <a:blip r:embed="rId2"/>
          <a:stretch>
            <a:fillRect/>
          </a:stretch>
        </p:blipFill>
        <p:spPr>
          <a:xfrm>
            <a:off x="6806241" y="1256963"/>
            <a:ext cx="5110675" cy="4344074"/>
          </a:xfrm>
          <a:prstGeom prst="rect">
            <a:avLst/>
          </a:prstGeom>
        </p:spPr>
      </p:pic>
    </p:spTree>
    <p:extLst>
      <p:ext uri="{BB962C8B-B14F-4D97-AF65-F5344CB8AC3E}">
        <p14:creationId xmlns:p14="http://schemas.microsoft.com/office/powerpoint/2010/main" val="378853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500"/>
                                        <p:tgtEl>
                                          <p:spTgt spid="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4" end="4"/>
                                            </p:txEl>
                                          </p:spTgt>
                                        </p:tgtEl>
                                        <p:attrNameLst>
                                          <p:attrName>style.visibility</p:attrName>
                                        </p:attrNameLst>
                                      </p:cBhvr>
                                      <p:to>
                                        <p:strVal val="visible"/>
                                      </p:to>
                                    </p:set>
                                    <p:animEffect transition="in" filter="fade">
                                      <p:cBhvr>
                                        <p:cTn id="1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2A2252-ADB4-B701-F68C-C12DB03C427C}"/>
              </a:ext>
            </a:extLst>
          </p:cNvPr>
          <p:cNvSpPr>
            <a:spLocks noGrp="1"/>
          </p:cNvSpPr>
          <p:nvPr>
            <p:ph type="title"/>
          </p:nvPr>
        </p:nvSpPr>
        <p:spPr>
          <a:xfrm>
            <a:off x="618643" y="286604"/>
            <a:ext cx="10958005" cy="860710"/>
          </a:xfrm>
        </p:spPr>
        <p:txBody>
          <a:bodyPr>
            <a:normAutofit/>
          </a:bodyPr>
          <a:lstStyle/>
          <a:p>
            <a:r>
              <a:rPr lang="fr-FR" sz="4800" b="1" dirty="0">
                <a:solidFill>
                  <a:srgbClr val="00602B"/>
                </a:solidFill>
                <a:latin typeface="+mn-lt"/>
              </a:rPr>
              <a:t>2) L'origine de l'énergie interne de la terre:</a:t>
            </a:r>
            <a:endParaRPr lang="fr-FR" dirty="0">
              <a:latin typeface="+mn-lt"/>
            </a:endParaRPr>
          </a:p>
        </p:txBody>
      </p:sp>
      <p:pic>
        <p:nvPicPr>
          <p:cNvPr id="4" name="Picture 3">
            <a:extLst>
              <a:ext uri="{FF2B5EF4-FFF2-40B4-BE49-F238E27FC236}">
                <a16:creationId xmlns:a16="http://schemas.microsoft.com/office/drawing/2014/main" id="{D6D09857-D520-648B-F747-9C2D807618A1}"/>
              </a:ext>
            </a:extLst>
          </p:cNvPr>
          <p:cNvPicPr>
            <a:picLocks noChangeAspect="1"/>
          </p:cNvPicPr>
          <p:nvPr/>
        </p:nvPicPr>
        <p:blipFill>
          <a:blip r:embed="rId2"/>
          <a:stretch>
            <a:fillRect/>
          </a:stretch>
        </p:blipFill>
        <p:spPr>
          <a:xfrm>
            <a:off x="1626523" y="1397582"/>
            <a:ext cx="8938953" cy="5356798"/>
          </a:xfrm>
          <a:prstGeom prst="rect">
            <a:avLst/>
          </a:prstGeom>
        </p:spPr>
      </p:pic>
      <p:sp>
        <p:nvSpPr>
          <p:cNvPr id="2" name="Rectangle 1">
            <a:extLst>
              <a:ext uri="{FF2B5EF4-FFF2-40B4-BE49-F238E27FC236}">
                <a16:creationId xmlns:a16="http://schemas.microsoft.com/office/drawing/2014/main" id="{C63A1EE7-2D48-4CB5-694C-5756DCF298E0}"/>
              </a:ext>
            </a:extLst>
          </p:cNvPr>
          <p:cNvSpPr/>
          <p:nvPr/>
        </p:nvSpPr>
        <p:spPr>
          <a:xfrm>
            <a:off x="1881447" y="4484690"/>
            <a:ext cx="8684029" cy="72043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6" name="Rectangle 5">
            <a:extLst>
              <a:ext uri="{FF2B5EF4-FFF2-40B4-BE49-F238E27FC236}">
                <a16:creationId xmlns:a16="http://schemas.microsoft.com/office/drawing/2014/main" id="{BFC2DEFA-5016-1D1C-3A51-C3F7214BEB41}"/>
              </a:ext>
            </a:extLst>
          </p:cNvPr>
          <p:cNvSpPr/>
          <p:nvPr/>
        </p:nvSpPr>
        <p:spPr>
          <a:xfrm>
            <a:off x="1626523" y="5633389"/>
            <a:ext cx="8684029" cy="91562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nvGrpSpPr>
          <p:cNvPr id="14" name="Group 13">
            <a:extLst>
              <a:ext uri="{FF2B5EF4-FFF2-40B4-BE49-F238E27FC236}">
                <a16:creationId xmlns:a16="http://schemas.microsoft.com/office/drawing/2014/main" id="{882ED0BA-4F6B-5B15-6CAB-B0633F229DF3}"/>
              </a:ext>
            </a:extLst>
          </p:cNvPr>
          <p:cNvGrpSpPr/>
          <p:nvPr/>
        </p:nvGrpSpPr>
        <p:grpSpPr>
          <a:xfrm>
            <a:off x="1881447" y="1278801"/>
            <a:ext cx="8266660" cy="5475579"/>
            <a:chOff x="277138" y="3786996"/>
            <a:chExt cx="4451076" cy="2967384"/>
          </a:xfrm>
        </p:grpSpPr>
        <p:pic>
          <p:nvPicPr>
            <p:cNvPr id="15" name="Picture 14">
              <a:extLst>
                <a:ext uri="{FF2B5EF4-FFF2-40B4-BE49-F238E27FC236}">
                  <a16:creationId xmlns:a16="http://schemas.microsoft.com/office/drawing/2014/main" id="{7B49A13D-AA37-761A-8C10-51EE09C30825}"/>
                </a:ext>
              </a:extLst>
            </p:cNvPr>
            <p:cNvPicPr>
              <a:picLocks noChangeAspect="1"/>
            </p:cNvPicPr>
            <p:nvPr/>
          </p:nvPicPr>
          <p:blipFill>
            <a:blip r:embed="rId3"/>
            <a:stretch>
              <a:fillRect/>
            </a:stretch>
          </p:blipFill>
          <p:spPr>
            <a:xfrm>
              <a:off x="277138" y="3786996"/>
              <a:ext cx="4451076" cy="2967384"/>
            </a:xfrm>
            <a:prstGeom prst="rect">
              <a:avLst/>
            </a:prstGeom>
          </p:spPr>
        </p:pic>
        <p:sp>
          <p:nvSpPr>
            <p:cNvPr id="16" name="Rectangle 15">
              <a:extLst>
                <a:ext uri="{FF2B5EF4-FFF2-40B4-BE49-F238E27FC236}">
                  <a16:creationId xmlns:a16="http://schemas.microsoft.com/office/drawing/2014/main" id="{783F40FA-3891-E231-A6F0-881FE257C35A}"/>
                </a:ext>
              </a:extLst>
            </p:cNvPr>
            <p:cNvSpPr/>
            <p:nvPr/>
          </p:nvSpPr>
          <p:spPr>
            <a:xfrm>
              <a:off x="3629552" y="6477290"/>
              <a:ext cx="1098662" cy="275942"/>
            </a:xfrm>
            <a:prstGeom prst="rect">
              <a:avLst/>
            </a:prstGeom>
            <a:solidFill>
              <a:srgbClr val="FCFCFC"/>
            </a:solidFill>
            <a:ln>
              <a:solidFill>
                <a:srgbClr val="FCFCFC"/>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grpSp>
    </p:spTree>
    <p:extLst>
      <p:ext uri="{BB962C8B-B14F-4D97-AF65-F5344CB8AC3E}">
        <p14:creationId xmlns:p14="http://schemas.microsoft.com/office/powerpoint/2010/main" val="161921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14"/>
                                        </p:tgtEl>
                                      </p:cBhvr>
                                    </p:animEffect>
                                    <p:set>
                                      <p:cBhvr>
                                        <p:cTn id="14" dur="1" fill="hold">
                                          <p:stCondLst>
                                            <p:cond delay="499"/>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600365" y="554182"/>
            <a:ext cx="11000508" cy="5726545"/>
          </a:xfrm>
        </p:spPr>
        <p:txBody>
          <a:bodyPr>
            <a:normAutofit/>
          </a:bodyPr>
          <a:lstStyle/>
          <a:p>
            <a:pPr marL="0" indent="0">
              <a:buNone/>
            </a:pPr>
            <a:r>
              <a:rPr lang="fr-FR" sz="4000" dirty="0">
                <a:solidFill>
                  <a:schemeClr val="tx1"/>
                </a:solidFill>
                <a:latin typeface="Calibri" panose="020F0502020204030204" pitchFamily="34" charset="0"/>
                <a:cs typeface="Calibri" panose="020F0502020204030204" pitchFamily="34" charset="0"/>
              </a:rPr>
              <a:t>Certaines roches du globe terrestre sont constituées d'éléments </a:t>
            </a:r>
            <a:r>
              <a:rPr lang="fr-FR" sz="4000" b="1" dirty="0">
                <a:solidFill>
                  <a:schemeClr val="tx1"/>
                </a:solidFill>
                <a:latin typeface="Calibri" panose="020F0502020204030204" pitchFamily="34" charset="0"/>
                <a:cs typeface="Calibri" panose="020F0502020204030204" pitchFamily="34" charset="0"/>
              </a:rPr>
              <a:t>radioactifs </a:t>
            </a:r>
            <a:r>
              <a:rPr lang="ar-MA" sz="4000" b="1" dirty="0">
                <a:solidFill>
                  <a:schemeClr val="tx1"/>
                </a:solidFill>
                <a:latin typeface="Calibri" panose="020F0502020204030204" pitchFamily="34" charset="0"/>
                <a:cs typeface="Calibri" panose="020F0502020204030204" pitchFamily="34" charset="0"/>
              </a:rPr>
              <a:t>مشعة</a:t>
            </a:r>
            <a:r>
              <a:rPr lang="fr-FR" sz="4000" dirty="0">
                <a:solidFill>
                  <a:schemeClr val="tx1"/>
                </a:solidFill>
                <a:latin typeface="Calibri" panose="020F0502020204030204" pitchFamily="34" charset="0"/>
                <a:cs typeface="Calibri" panose="020F0502020204030204" pitchFamily="34" charset="0"/>
              </a:rPr>
              <a:t>, notamment </a:t>
            </a:r>
            <a:r>
              <a:rPr lang="fr-FR" sz="4000" b="1" dirty="0">
                <a:solidFill>
                  <a:schemeClr val="tx1"/>
                </a:solidFill>
                <a:latin typeface="Calibri" panose="020F0502020204030204" pitchFamily="34" charset="0"/>
                <a:cs typeface="Calibri" panose="020F0502020204030204" pitchFamily="34" charset="0"/>
              </a:rPr>
              <a:t>l'uranium</a:t>
            </a:r>
            <a:r>
              <a:rPr lang="fr-FR" sz="4000" dirty="0">
                <a:solidFill>
                  <a:schemeClr val="tx1"/>
                </a:solidFill>
                <a:latin typeface="Calibri" panose="020F0502020204030204" pitchFamily="34" charset="0"/>
                <a:cs typeface="Calibri" panose="020F0502020204030204" pitchFamily="34" charset="0"/>
              </a:rPr>
              <a:t>. Ces matériaux se désintègrent par radioactivité libérant de la chaleur.</a:t>
            </a:r>
          </a:p>
          <a:p>
            <a:pPr marL="0" indent="0">
              <a:buNone/>
            </a:pPr>
            <a:r>
              <a:rPr lang="fr-FR" sz="4000" dirty="0">
                <a:solidFill>
                  <a:schemeClr val="tx1"/>
                </a:solidFill>
                <a:latin typeface="Calibri" panose="020F0502020204030204" pitchFamily="34" charset="0"/>
                <a:cs typeface="Calibri" panose="020F0502020204030204" pitchFamily="34" charset="0"/>
              </a:rPr>
              <a:t>Pour détecter la relation entre le </a:t>
            </a:r>
            <a:r>
              <a:rPr lang="fr-FR" sz="4000" b="1" dirty="0">
                <a:solidFill>
                  <a:schemeClr val="tx1"/>
                </a:solidFill>
                <a:latin typeface="Calibri" panose="020F0502020204030204" pitchFamily="34" charset="0"/>
                <a:cs typeface="Calibri" panose="020F0502020204030204" pitchFamily="34" charset="0"/>
              </a:rPr>
              <a:t>flux de chaleur </a:t>
            </a:r>
            <a:r>
              <a:rPr lang="fr-FR" sz="4000" dirty="0">
                <a:solidFill>
                  <a:schemeClr val="tx1"/>
                </a:solidFill>
                <a:latin typeface="Calibri" panose="020F0502020204030204" pitchFamily="34" charset="0"/>
                <a:cs typeface="Calibri" panose="020F0502020204030204" pitchFamily="34" charset="0"/>
              </a:rPr>
              <a:t>et la </a:t>
            </a:r>
            <a:r>
              <a:rPr lang="fr-FR" sz="4000" b="1" dirty="0">
                <a:solidFill>
                  <a:schemeClr val="tx1"/>
                </a:solidFill>
                <a:latin typeface="Calibri" panose="020F0502020204030204" pitchFamily="34" charset="0"/>
                <a:cs typeface="Calibri" panose="020F0502020204030204" pitchFamily="34" charset="0"/>
              </a:rPr>
              <a:t>mobilité des plaques</a:t>
            </a:r>
            <a:r>
              <a:rPr lang="fr-FR" sz="4000" dirty="0">
                <a:solidFill>
                  <a:schemeClr val="tx1"/>
                </a:solidFill>
                <a:latin typeface="Calibri" panose="020F0502020204030204" pitchFamily="34" charset="0"/>
                <a:cs typeface="Calibri" panose="020F0502020204030204" pitchFamily="34" charset="0"/>
              </a:rPr>
              <a:t>, nous effectuons les manipulations suivantes :</a:t>
            </a:r>
          </a:p>
          <a:p>
            <a:pPr marL="0" indent="0">
              <a:buNone/>
            </a:pPr>
            <a:endParaRPr lang="fr-FR" sz="2800" dirty="0">
              <a:solidFill>
                <a:schemeClr val="tx1"/>
              </a:solidFill>
            </a:endParaRPr>
          </a:p>
          <a:p>
            <a:pPr marL="0" indent="0">
              <a:buNone/>
            </a:pPr>
            <a:endParaRPr lang="fr-FR" sz="2800" dirty="0">
              <a:solidFill>
                <a:schemeClr val="tx1"/>
              </a:solidFill>
            </a:endParaRPr>
          </a:p>
          <a:p>
            <a:pPr marL="0" indent="0">
              <a:buNone/>
            </a:pPr>
            <a:endParaRPr lang="fr-FR" sz="2800" dirty="0">
              <a:solidFill>
                <a:schemeClr val="tx1"/>
              </a:solidFill>
            </a:endParaRPr>
          </a:p>
        </p:txBody>
      </p:sp>
    </p:spTree>
    <p:extLst>
      <p:ext uri="{BB962C8B-B14F-4D97-AF65-F5344CB8AC3E}">
        <p14:creationId xmlns:p14="http://schemas.microsoft.com/office/powerpoint/2010/main" val="30668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1154954" y="2030285"/>
            <a:ext cx="10537036" cy="2171700"/>
          </a:xfrm>
        </p:spPr>
        <p:txBody>
          <a:bodyPr>
            <a:normAutofit/>
          </a:bodyPr>
          <a:lstStyle/>
          <a:p>
            <a:pPr marL="0" indent="0">
              <a:buNone/>
            </a:pPr>
            <a:endParaRPr lang="fr-FR" dirty="0">
              <a:solidFill>
                <a:schemeClr val="tx1"/>
              </a:solidFill>
            </a:endParaRPr>
          </a:p>
          <a:p>
            <a:pPr marL="0" indent="0">
              <a:buNone/>
            </a:pPr>
            <a:endParaRPr lang="fr-FR" dirty="0">
              <a:solidFill>
                <a:schemeClr val="tx1"/>
              </a:solidFill>
            </a:endParaRPr>
          </a:p>
        </p:txBody>
      </p:sp>
      <p:sp>
        <p:nvSpPr>
          <p:cNvPr id="5" name="Title 4">
            <a:extLst>
              <a:ext uri="{FF2B5EF4-FFF2-40B4-BE49-F238E27FC236}">
                <a16:creationId xmlns:a16="http://schemas.microsoft.com/office/drawing/2014/main" id="{99809B94-2367-70C9-F0F7-71B1E1E06263}"/>
              </a:ext>
            </a:extLst>
          </p:cNvPr>
          <p:cNvSpPr>
            <a:spLocks noGrp="1"/>
          </p:cNvSpPr>
          <p:nvPr>
            <p:ph type="title"/>
          </p:nvPr>
        </p:nvSpPr>
        <p:spPr>
          <a:xfrm>
            <a:off x="1097279" y="286603"/>
            <a:ext cx="10817629" cy="1450757"/>
          </a:xfrm>
        </p:spPr>
        <p:txBody>
          <a:bodyPr>
            <a:normAutofit/>
          </a:bodyPr>
          <a:lstStyle/>
          <a:p>
            <a:r>
              <a:rPr lang="fr-FR" sz="4000" b="1" dirty="0">
                <a:solidFill>
                  <a:schemeClr val="tx1"/>
                </a:solidFill>
                <a:latin typeface="+mn-lt"/>
              </a:rPr>
              <a:t>- Manipulation des courants de convection :</a:t>
            </a:r>
            <a:endParaRPr lang="fr-FR" sz="4000" dirty="0">
              <a:latin typeface="+mn-lt"/>
            </a:endParaRPr>
          </a:p>
        </p:txBody>
      </p:sp>
      <p:pic>
        <p:nvPicPr>
          <p:cNvPr id="2" name="Picture 1">
            <a:extLst>
              <a:ext uri="{FF2B5EF4-FFF2-40B4-BE49-F238E27FC236}">
                <a16:creationId xmlns:a16="http://schemas.microsoft.com/office/drawing/2014/main" id="{C6EDDCF7-A4D3-791E-EF0B-254CB4B3C8AE}"/>
              </a:ext>
            </a:extLst>
          </p:cNvPr>
          <p:cNvPicPr>
            <a:picLocks noChangeAspect="1"/>
          </p:cNvPicPr>
          <p:nvPr/>
        </p:nvPicPr>
        <p:blipFill>
          <a:blip r:embed="rId2"/>
          <a:stretch>
            <a:fillRect/>
          </a:stretch>
        </p:blipFill>
        <p:spPr>
          <a:xfrm>
            <a:off x="1263603" y="2380131"/>
            <a:ext cx="9664794" cy="3104449"/>
          </a:xfrm>
          <a:prstGeom prst="rect">
            <a:avLst/>
          </a:prstGeom>
        </p:spPr>
      </p:pic>
    </p:spTree>
    <p:extLst>
      <p:ext uri="{BB962C8B-B14F-4D97-AF65-F5344CB8AC3E}">
        <p14:creationId xmlns:p14="http://schemas.microsoft.com/office/powerpoint/2010/main" val="8489180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1154955" y="2603500"/>
            <a:ext cx="10537036" cy="2171700"/>
          </a:xfrm>
        </p:spPr>
        <p:txBody>
          <a:bodyPr>
            <a:normAutofit/>
          </a:bodyPr>
          <a:lstStyle/>
          <a:p>
            <a:pPr marL="0" indent="0">
              <a:buNone/>
            </a:pPr>
            <a:endParaRPr lang="fr-FR" dirty="0">
              <a:solidFill>
                <a:schemeClr val="tx1"/>
              </a:solidFill>
            </a:endParaRPr>
          </a:p>
          <a:p>
            <a:pPr marL="0" indent="0">
              <a:buNone/>
            </a:pPr>
            <a:endParaRPr lang="fr-FR" dirty="0">
              <a:solidFill>
                <a:schemeClr val="tx1"/>
              </a:solidFill>
            </a:endParaRPr>
          </a:p>
        </p:txBody>
      </p:sp>
      <p:pic>
        <p:nvPicPr>
          <p:cNvPr id="5" name="Modélisation expérimentale des courants de convection 2ac">
            <a:hlinkClick r:id="" action="ppaction://media"/>
            <a:extLst>
              <a:ext uri="{FF2B5EF4-FFF2-40B4-BE49-F238E27FC236}">
                <a16:creationId xmlns:a16="http://schemas.microsoft.com/office/drawing/2014/main" id="{DF77F4CB-592E-4159-A3B2-BDFB19476CE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05527" y="959359"/>
            <a:ext cx="8780946" cy="4939282"/>
          </a:xfrm>
          <a:prstGeom prst="rect">
            <a:avLst/>
          </a:prstGeom>
        </p:spPr>
      </p:pic>
    </p:spTree>
    <p:extLst>
      <p:ext uri="{BB962C8B-B14F-4D97-AF65-F5344CB8AC3E}">
        <p14:creationId xmlns:p14="http://schemas.microsoft.com/office/powerpoint/2010/main" val="308784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34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49281-99F5-7B33-E666-8585166192AC}"/>
              </a:ext>
            </a:extLst>
          </p:cNvPr>
          <p:cNvSpPr>
            <a:spLocks noGrp="1"/>
          </p:cNvSpPr>
          <p:nvPr>
            <p:ph type="title"/>
          </p:nvPr>
        </p:nvSpPr>
        <p:spPr/>
        <p:txBody>
          <a:bodyPr/>
          <a:lstStyle/>
          <a:p>
            <a:endParaRPr lang="fr-FR"/>
          </a:p>
        </p:txBody>
      </p:sp>
      <p:sp>
        <p:nvSpPr>
          <p:cNvPr id="3" name="Content Placeholder 2">
            <a:extLst>
              <a:ext uri="{FF2B5EF4-FFF2-40B4-BE49-F238E27FC236}">
                <a16:creationId xmlns:a16="http://schemas.microsoft.com/office/drawing/2014/main" id="{0293857D-DB9E-38BF-A6B3-7A904D3D1C12}"/>
              </a:ext>
            </a:extLst>
          </p:cNvPr>
          <p:cNvSpPr>
            <a:spLocks noGrp="1"/>
          </p:cNvSpPr>
          <p:nvPr>
            <p:ph idx="1"/>
          </p:nvPr>
        </p:nvSpPr>
        <p:spPr/>
        <p:txBody>
          <a:bodyPr/>
          <a:lstStyle/>
          <a:p>
            <a:endParaRPr lang="fr-FR"/>
          </a:p>
        </p:txBody>
      </p:sp>
      <p:pic>
        <p:nvPicPr>
          <p:cNvPr id="5" name="Picture 4">
            <a:extLst>
              <a:ext uri="{FF2B5EF4-FFF2-40B4-BE49-F238E27FC236}">
                <a16:creationId xmlns:a16="http://schemas.microsoft.com/office/drawing/2014/main" id="{1C29BB08-EBF9-BBE5-A5B5-7A249C1352B4}"/>
              </a:ext>
            </a:extLst>
          </p:cNvPr>
          <p:cNvPicPr>
            <a:picLocks noChangeAspect="1"/>
          </p:cNvPicPr>
          <p:nvPr/>
        </p:nvPicPr>
        <p:blipFill>
          <a:blip r:embed="rId2"/>
          <a:stretch>
            <a:fillRect/>
          </a:stretch>
        </p:blipFill>
        <p:spPr>
          <a:xfrm>
            <a:off x="864316" y="902313"/>
            <a:ext cx="10463368" cy="4901479"/>
          </a:xfrm>
          <a:prstGeom prst="rect">
            <a:avLst/>
          </a:prstGeom>
        </p:spPr>
      </p:pic>
      <p:sp>
        <p:nvSpPr>
          <p:cNvPr id="6" name="Rectangle 5">
            <a:extLst>
              <a:ext uri="{FF2B5EF4-FFF2-40B4-BE49-F238E27FC236}">
                <a16:creationId xmlns:a16="http://schemas.microsoft.com/office/drawing/2014/main" id="{04F74BE1-AF87-1A9D-5608-41D5E34D240F}"/>
              </a:ext>
            </a:extLst>
          </p:cNvPr>
          <p:cNvSpPr/>
          <p:nvPr/>
        </p:nvSpPr>
        <p:spPr>
          <a:xfrm>
            <a:off x="3840177" y="1613206"/>
            <a:ext cx="2981537" cy="350743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 name="Rectangle 6">
            <a:extLst>
              <a:ext uri="{FF2B5EF4-FFF2-40B4-BE49-F238E27FC236}">
                <a16:creationId xmlns:a16="http://schemas.microsoft.com/office/drawing/2014/main" id="{8FEA69BA-3333-7C50-10D2-D5D5C12F740F}"/>
              </a:ext>
            </a:extLst>
          </p:cNvPr>
          <p:cNvSpPr/>
          <p:nvPr/>
        </p:nvSpPr>
        <p:spPr>
          <a:xfrm>
            <a:off x="6821714" y="902313"/>
            <a:ext cx="4917128" cy="5244794"/>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Tree>
    <p:extLst>
      <p:ext uri="{BB962C8B-B14F-4D97-AF65-F5344CB8AC3E}">
        <p14:creationId xmlns:p14="http://schemas.microsoft.com/office/powerpoint/2010/main" val="170219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5BFAF5-FD5E-D424-73D7-F189E30A19B4}"/>
              </a:ext>
            </a:extLst>
          </p:cNvPr>
          <p:cNvPicPr>
            <a:picLocks noChangeAspect="1"/>
          </p:cNvPicPr>
          <p:nvPr/>
        </p:nvPicPr>
        <p:blipFill>
          <a:blip r:embed="rId2"/>
          <a:stretch>
            <a:fillRect/>
          </a:stretch>
        </p:blipFill>
        <p:spPr>
          <a:xfrm>
            <a:off x="675546" y="1264753"/>
            <a:ext cx="10840908" cy="4328493"/>
          </a:xfrm>
          <a:prstGeom prst="rect">
            <a:avLst/>
          </a:prstGeom>
        </p:spPr>
      </p:pic>
      <p:sp>
        <p:nvSpPr>
          <p:cNvPr id="6" name="Rectangle 5">
            <a:extLst>
              <a:ext uri="{FF2B5EF4-FFF2-40B4-BE49-F238E27FC236}">
                <a16:creationId xmlns:a16="http://schemas.microsoft.com/office/drawing/2014/main" id="{9E45AFCE-BF1C-36F5-3EEF-5F2BFDF9A381}"/>
              </a:ext>
            </a:extLst>
          </p:cNvPr>
          <p:cNvSpPr/>
          <p:nvPr/>
        </p:nvSpPr>
        <p:spPr>
          <a:xfrm>
            <a:off x="675546" y="2708563"/>
            <a:ext cx="10962272" cy="202969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p>
        </p:txBody>
      </p:sp>
    </p:spTree>
    <p:extLst>
      <p:ext uri="{BB962C8B-B14F-4D97-AF65-F5344CB8AC3E}">
        <p14:creationId xmlns:p14="http://schemas.microsoft.com/office/powerpoint/2010/main" val="305212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05EEC5-EC12-AD5D-3610-97C6434CB87A}"/>
              </a:ext>
            </a:extLst>
          </p:cNvPr>
          <p:cNvPicPr>
            <a:picLocks noChangeAspect="1"/>
          </p:cNvPicPr>
          <p:nvPr/>
        </p:nvPicPr>
        <p:blipFill>
          <a:blip r:embed="rId2"/>
          <a:stretch>
            <a:fillRect/>
          </a:stretch>
        </p:blipFill>
        <p:spPr>
          <a:xfrm>
            <a:off x="2805545" y="1363897"/>
            <a:ext cx="6580909" cy="4130206"/>
          </a:xfrm>
          <a:prstGeom prst="rect">
            <a:avLst/>
          </a:prstGeom>
        </p:spPr>
      </p:pic>
      <p:pic>
        <p:nvPicPr>
          <p:cNvPr id="9" name="Picture 8">
            <a:extLst>
              <a:ext uri="{FF2B5EF4-FFF2-40B4-BE49-F238E27FC236}">
                <a16:creationId xmlns:a16="http://schemas.microsoft.com/office/drawing/2014/main" id="{5964C739-A7AE-FD06-5EFC-F224C202ED76}"/>
              </a:ext>
            </a:extLst>
          </p:cNvPr>
          <p:cNvPicPr>
            <a:picLocks noChangeAspect="1"/>
          </p:cNvPicPr>
          <p:nvPr/>
        </p:nvPicPr>
        <p:blipFill>
          <a:blip r:embed="rId3"/>
          <a:stretch>
            <a:fillRect/>
          </a:stretch>
        </p:blipFill>
        <p:spPr>
          <a:xfrm>
            <a:off x="2877900" y="1461832"/>
            <a:ext cx="6508554" cy="4130206"/>
          </a:xfrm>
          <a:prstGeom prst="rect">
            <a:avLst/>
          </a:prstGeom>
        </p:spPr>
      </p:pic>
    </p:spTree>
    <p:extLst>
      <p:ext uri="{BB962C8B-B14F-4D97-AF65-F5344CB8AC3E}">
        <p14:creationId xmlns:p14="http://schemas.microsoft.com/office/powerpoint/2010/main" val="394521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547F4-D7FC-7184-DF93-F69D8786D172}"/>
              </a:ext>
            </a:extLst>
          </p:cNvPr>
          <p:cNvSpPr>
            <a:spLocks noGrp="1"/>
          </p:cNvSpPr>
          <p:nvPr>
            <p:ph type="title"/>
          </p:nvPr>
        </p:nvSpPr>
        <p:spPr/>
        <p:txBody>
          <a:bodyPr/>
          <a:lstStyle/>
          <a:p>
            <a:endParaRPr lang="fr-FR"/>
          </a:p>
        </p:txBody>
      </p:sp>
      <p:sp>
        <p:nvSpPr>
          <p:cNvPr id="3" name="Content Placeholder 2">
            <a:extLst>
              <a:ext uri="{FF2B5EF4-FFF2-40B4-BE49-F238E27FC236}">
                <a16:creationId xmlns:a16="http://schemas.microsoft.com/office/drawing/2014/main" id="{4D617880-A303-01DE-301C-4782F687896A}"/>
              </a:ext>
            </a:extLst>
          </p:cNvPr>
          <p:cNvSpPr>
            <a:spLocks noGrp="1"/>
          </p:cNvSpPr>
          <p:nvPr>
            <p:ph idx="1"/>
          </p:nvPr>
        </p:nvSpPr>
        <p:spPr/>
        <p:txBody>
          <a:bodyPr/>
          <a:lstStyle/>
          <a:p>
            <a:endParaRPr lang="fr-FR"/>
          </a:p>
        </p:txBody>
      </p:sp>
      <p:pic>
        <p:nvPicPr>
          <p:cNvPr id="5" name="Picture 4">
            <a:extLst>
              <a:ext uri="{FF2B5EF4-FFF2-40B4-BE49-F238E27FC236}">
                <a16:creationId xmlns:a16="http://schemas.microsoft.com/office/drawing/2014/main" id="{90E6FF95-8AD8-0A00-E924-E71E78857B41}"/>
              </a:ext>
            </a:extLst>
          </p:cNvPr>
          <p:cNvPicPr>
            <a:picLocks noChangeAspect="1"/>
          </p:cNvPicPr>
          <p:nvPr/>
        </p:nvPicPr>
        <p:blipFill>
          <a:blip r:embed="rId2"/>
          <a:stretch>
            <a:fillRect/>
          </a:stretch>
        </p:blipFill>
        <p:spPr>
          <a:xfrm>
            <a:off x="2269720" y="376658"/>
            <a:ext cx="7713520" cy="5868982"/>
          </a:xfrm>
          <a:prstGeom prst="rect">
            <a:avLst/>
          </a:prstGeom>
        </p:spPr>
      </p:pic>
    </p:spTree>
    <p:extLst>
      <p:ext uri="{BB962C8B-B14F-4D97-AF65-F5344CB8AC3E}">
        <p14:creationId xmlns:p14="http://schemas.microsoft.com/office/powerpoint/2010/main" val="2028621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82C7DCB-90A0-D793-F579-960DDAC574F2}"/>
              </a:ext>
            </a:extLst>
          </p:cNvPr>
          <p:cNvPicPr>
            <a:picLocks noChangeAspect="1"/>
          </p:cNvPicPr>
          <p:nvPr/>
        </p:nvPicPr>
        <p:blipFill>
          <a:blip r:embed="rId2"/>
          <a:stretch>
            <a:fillRect/>
          </a:stretch>
        </p:blipFill>
        <p:spPr>
          <a:xfrm>
            <a:off x="1453043" y="988906"/>
            <a:ext cx="9285913" cy="4880188"/>
          </a:xfrm>
          <a:prstGeom prst="rect">
            <a:avLst/>
          </a:prstGeom>
        </p:spPr>
      </p:pic>
      <p:sp>
        <p:nvSpPr>
          <p:cNvPr id="6" name="Rectangle 5">
            <a:extLst>
              <a:ext uri="{FF2B5EF4-FFF2-40B4-BE49-F238E27FC236}">
                <a16:creationId xmlns:a16="http://schemas.microsoft.com/office/drawing/2014/main" id="{FE308638-14FE-0CDE-5F8C-7FC1CFAC4D20}"/>
              </a:ext>
            </a:extLst>
          </p:cNvPr>
          <p:cNvSpPr/>
          <p:nvPr/>
        </p:nvSpPr>
        <p:spPr>
          <a:xfrm>
            <a:off x="1607127" y="2386444"/>
            <a:ext cx="8894618" cy="9109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p>
        </p:txBody>
      </p:sp>
      <p:sp>
        <p:nvSpPr>
          <p:cNvPr id="7" name="Rectangle 6">
            <a:extLst>
              <a:ext uri="{FF2B5EF4-FFF2-40B4-BE49-F238E27FC236}">
                <a16:creationId xmlns:a16="http://schemas.microsoft.com/office/drawing/2014/main" id="{C689DF4A-FC73-D7A9-56C0-CD1F0B3887EF}"/>
              </a:ext>
            </a:extLst>
          </p:cNvPr>
          <p:cNvSpPr/>
          <p:nvPr/>
        </p:nvSpPr>
        <p:spPr>
          <a:xfrm>
            <a:off x="1607127" y="3672300"/>
            <a:ext cx="9285913" cy="102262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p>
        </p:txBody>
      </p:sp>
      <p:sp>
        <p:nvSpPr>
          <p:cNvPr id="8" name="Rectangle 7">
            <a:extLst>
              <a:ext uri="{FF2B5EF4-FFF2-40B4-BE49-F238E27FC236}">
                <a16:creationId xmlns:a16="http://schemas.microsoft.com/office/drawing/2014/main" id="{E70259E6-0FFE-84BD-E623-85A29E085ED8}"/>
              </a:ext>
            </a:extLst>
          </p:cNvPr>
          <p:cNvSpPr/>
          <p:nvPr/>
        </p:nvSpPr>
        <p:spPr>
          <a:xfrm>
            <a:off x="1215833" y="5221392"/>
            <a:ext cx="9523123" cy="102262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p>
        </p:txBody>
      </p:sp>
    </p:spTree>
    <p:extLst>
      <p:ext uri="{BB962C8B-B14F-4D97-AF65-F5344CB8AC3E}">
        <p14:creationId xmlns:p14="http://schemas.microsoft.com/office/powerpoint/2010/main" val="331320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69CC2-BC44-4040-B8E8-1EFAEF54FDC7}"/>
              </a:ext>
            </a:extLst>
          </p:cNvPr>
          <p:cNvSpPr>
            <a:spLocks noGrp="1"/>
          </p:cNvSpPr>
          <p:nvPr>
            <p:ph type="title"/>
          </p:nvPr>
        </p:nvSpPr>
        <p:spPr>
          <a:xfrm>
            <a:off x="663388" y="386677"/>
            <a:ext cx="9105577" cy="728480"/>
          </a:xfrm>
        </p:spPr>
        <p:txBody>
          <a:bodyPr>
            <a:noAutofit/>
          </a:bodyPr>
          <a:lstStyle/>
          <a:p>
            <a:r>
              <a:rPr lang="fr-FR" sz="5400" b="1" dirty="0">
                <a:solidFill>
                  <a:srgbClr val="FF0000"/>
                </a:solidFill>
                <a:latin typeface="+mn-lt"/>
              </a:rPr>
              <a:t>Bilan :</a:t>
            </a:r>
          </a:p>
        </p:txBody>
      </p:sp>
      <p:sp>
        <p:nvSpPr>
          <p:cNvPr id="3" name="Content Placeholder 2">
            <a:extLst>
              <a:ext uri="{FF2B5EF4-FFF2-40B4-BE49-F238E27FC236}">
                <a16:creationId xmlns:a16="http://schemas.microsoft.com/office/drawing/2014/main" id="{4CB07FFA-2EB4-41BF-A4A6-8B05513C88F0}"/>
              </a:ext>
            </a:extLst>
          </p:cNvPr>
          <p:cNvSpPr>
            <a:spLocks noGrp="1"/>
          </p:cNvSpPr>
          <p:nvPr>
            <p:ph idx="1"/>
          </p:nvPr>
        </p:nvSpPr>
        <p:spPr>
          <a:xfrm>
            <a:off x="663388" y="1326777"/>
            <a:ext cx="11028602" cy="4601012"/>
          </a:xfrm>
        </p:spPr>
        <p:txBody>
          <a:bodyPr>
            <a:normAutofit fontScale="92500" lnSpcReduction="10000"/>
          </a:bodyPr>
          <a:lstStyle/>
          <a:p>
            <a:pPr marL="0" indent="0">
              <a:buNone/>
            </a:pPr>
            <a:r>
              <a:rPr lang="fr-FR" sz="4000" dirty="0">
                <a:solidFill>
                  <a:schemeClr val="tx1"/>
                </a:solidFill>
              </a:rPr>
              <a:t>Certaines roches constituées de minéraux comportant des éléments </a:t>
            </a:r>
            <a:r>
              <a:rPr lang="fr-FR" sz="4000" b="1" dirty="0">
                <a:solidFill>
                  <a:schemeClr val="tx1"/>
                </a:solidFill>
              </a:rPr>
              <a:t>radioactifs</a:t>
            </a:r>
            <a:r>
              <a:rPr lang="fr-FR" sz="4000" dirty="0">
                <a:solidFill>
                  <a:schemeClr val="tx1"/>
                </a:solidFill>
              </a:rPr>
              <a:t> comme l’uranium. Ces éléments se désintègrent en libérant une grande quantité de </a:t>
            </a:r>
            <a:r>
              <a:rPr lang="fr-FR" sz="4000" b="1" dirty="0">
                <a:solidFill>
                  <a:schemeClr val="tx1"/>
                </a:solidFill>
              </a:rPr>
              <a:t>chaleur</a:t>
            </a:r>
            <a:r>
              <a:rPr lang="fr-FR" sz="4000" dirty="0">
                <a:solidFill>
                  <a:schemeClr val="tx1"/>
                </a:solidFill>
              </a:rPr>
              <a:t>.</a:t>
            </a:r>
          </a:p>
          <a:p>
            <a:pPr marL="0" indent="0">
              <a:buNone/>
            </a:pPr>
            <a:r>
              <a:rPr lang="fr-FR" sz="4000" dirty="0">
                <a:solidFill>
                  <a:schemeClr val="tx1"/>
                </a:solidFill>
              </a:rPr>
              <a:t>Cette chaleur libérée provoque une mobilité des plaques, formant ainsi des </a:t>
            </a:r>
            <a:r>
              <a:rPr lang="fr-FR" sz="4000" b="1" dirty="0">
                <a:solidFill>
                  <a:schemeClr val="tx1"/>
                </a:solidFill>
              </a:rPr>
              <a:t>courants de convection ascendants</a:t>
            </a:r>
            <a:r>
              <a:rPr lang="fr-FR" sz="4000" dirty="0">
                <a:solidFill>
                  <a:schemeClr val="tx1"/>
                </a:solidFill>
              </a:rPr>
              <a:t> au niveau des </a:t>
            </a:r>
            <a:r>
              <a:rPr lang="fr-FR" sz="4000" u="sng" dirty="0">
                <a:solidFill>
                  <a:srgbClr val="0070C0"/>
                </a:solidFill>
              </a:rPr>
              <a:t>dorsales</a:t>
            </a:r>
            <a:r>
              <a:rPr lang="fr-FR" sz="4000" dirty="0">
                <a:solidFill>
                  <a:schemeClr val="tx1"/>
                </a:solidFill>
              </a:rPr>
              <a:t> et </a:t>
            </a:r>
            <a:r>
              <a:rPr lang="fr-FR" sz="4000" b="1" dirty="0">
                <a:solidFill>
                  <a:schemeClr val="tx1"/>
                </a:solidFill>
              </a:rPr>
              <a:t>descendants</a:t>
            </a:r>
            <a:r>
              <a:rPr lang="fr-FR" sz="4000" dirty="0">
                <a:solidFill>
                  <a:schemeClr val="tx1"/>
                </a:solidFill>
              </a:rPr>
              <a:t> au niveau de la </a:t>
            </a:r>
            <a:r>
              <a:rPr lang="fr-FR" sz="4000" u="sng" dirty="0">
                <a:solidFill>
                  <a:srgbClr val="0070C0"/>
                </a:solidFill>
              </a:rPr>
              <a:t>subduction</a:t>
            </a:r>
            <a:r>
              <a:rPr lang="fr-FR" sz="4000" dirty="0">
                <a:solidFill>
                  <a:schemeClr val="tx1"/>
                </a:solidFill>
              </a:rPr>
              <a:t>. </a:t>
            </a:r>
            <a:r>
              <a:rPr lang="fr-FR" sz="4000" b="1" dirty="0">
                <a:solidFill>
                  <a:schemeClr val="tx1"/>
                </a:solidFill>
              </a:rPr>
              <a:t>Ces courants sont le moteur principal</a:t>
            </a:r>
            <a:r>
              <a:rPr lang="en-GB" sz="4000" b="1" dirty="0">
                <a:solidFill>
                  <a:schemeClr val="tx1"/>
                </a:solidFill>
              </a:rPr>
              <a:t> de la </a:t>
            </a:r>
            <a:r>
              <a:rPr lang="en-GB" sz="4000" b="1" dirty="0" err="1">
                <a:solidFill>
                  <a:schemeClr val="tx1"/>
                </a:solidFill>
              </a:rPr>
              <a:t>tectonique</a:t>
            </a:r>
            <a:r>
              <a:rPr lang="en-GB" sz="4000" b="1" dirty="0">
                <a:solidFill>
                  <a:schemeClr val="tx1"/>
                </a:solidFill>
              </a:rPr>
              <a:t> des</a:t>
            </a:r>
            <a:r>
              <a:rPr lang="fr-FR" sz="4000" b="1" dirty="0">
                <a:solidFill>
                  <a:schemeClr val="tx1"/>
                </a:solidFill>
              </a:rPr>
              <a:t> plaques.</a:t>
            </a:r>
          </a:p>
          <a:p>
            <a:pPr marL="0" indent="0">
              <a:buNone/>
            </a:pPr>
            <a:endParaRPr lang="fr-FR" sz="2800" dirty="0">
              <a:solidFill>
                <a:schemeClr val="tx1"/>
              </a:solidFill>
            </a:endParaRPr>
          </a:p>
          <a:p>
            <a:pPr marL="0" indent="0">
              <a:buNone/>
            </a:pPr>
            <a:endParaRPr lang="fr-FR" sz="2800" dirty="0">
              <a:solidFill>
                <a:schemeClr val="tx1"/>
              </a:solidFill>
            </a:endParaRPr>
          </a:p>
          <a:p>
            <a:pPr marL="0" indent="0">
              <a:buNone/>
            </a:pPr>
            <a:endParaRPr lang="fr-FR" sz="2800" dirty="0">
              <a:solidFill>
                <a:schemeClr val="tx1"/>
              </a:solidFill>
            </a:endParaRPr>
          </a:p>
          <a:p>
            <a:pPr marL="0" indent="0">
              <a:buNone/>
            </a:pPr>
            <a:endParaRPr lang="fr-FR" sz="2800" dirty="0">
              <a:solidFill>
                <a:schemeClr val="tx1"/>
              </a:solidFill>
            </a:endParaRPr>
          </a:p>
        </p:txBody>
      </p:sp>
    </p:spTree>
    <p:extLst>
      <p:ext uri="{BB962C8B-B14F-4D97-AF65-F5344CB8AC3E}">
        <p14:creationId xmlns:p14="http://schemas.microsoft.com/office/powerpoint/2010/main" val="33130636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754BCF4A-CBC6-29E5-D20C-87E7583D528D}"/>
              </a:ext>
            </a:extLst>
          </p:cNvPr>
          <p:cNvGraphicFramePr>
            <a:graphicFrameLocks noGrp="1"/>
          </p:cNvGraphicFramePr>
          <p:nvPr>
            <p:ph idx="1"/>
            <p:extLst>
              <p:ext uri="{D42A27DB-BD31-4B8C-83A1-F6EECF244321}">
                <p14:modId xmlns:p14="http://schemas.microsoft.com/office/powerpoint/2010/main" val="659341619"/>
              </p:ext>
            </p:extLst>
          </p:nvPr>
        </p:nvGraphicFramePr>
        <p:xfrm>
          <a:off x="-304800" y="286603"/>
          <a:ext cx="12496800" cy="59335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60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144</TotalTime>
  <Words>1035</Words>
  <Application>Microsoft Office PowerPoint</Application>
  <PresentationFormat>Widescreen</PresentationFormat>
  <Paragraphs>97</Paragraphs>
  <Slides>51</Slides>
  <Notes>14</Notes>
  <HiddenSlides>0</HiddenSlides>
  <MMClips>2</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51</vt:i4>
      </vt:variant>
    </vt:vector>
  </HeadingPairs>
  <TitlesOfParts>
    <vt:vector size="63" baseType="lpstr">
      <vt:lpstr>Aptos</vt:lpstr>
      <vt:lpstr>Aptos Display</vt:lpstr>
      <vt:lpstr>Arial</vt:lpstr>
      <vt:lpstr>Avenir Next LT Pro</vt:lpstr>
      <vt:lpstr>AvenirNext LT Pro Medium</vt:lpstr>
      <vt:lpstr>Calibri</vt:lpstr>
      <vt:lpstr>Calibri Light</vt:lpstr>
      <vt:lpstr>Posterama</vt:lpstr>
      <vt:lpstr>Segoe UI Semilight</vt:lpstr>
      <vt:lpstr>Wingdings</vt:lpstr>
      <vt:lpstr>Retrospect</vt:lpstr>
      <vt:lpstr>Office Theme</vt:lpstr>
      <vt:lpstr>LA THÉORIE DE LA DERIVE DES CONTINENTS</vt:lpstr>
      <vt:lpstr>PowerPoint Presentation</vt:lpstr>
      <vt:lpstr>PowerPoint Presentation</vt:lpstr>
      <vt:lpstr>Introduction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vt:lpstr>
      <vt:lpstr>PowerPoint Presentation</vt:lpstr>
      <vt:lpstr>PowerPoint Presentation</vt:lpstr>
      <vt:lpstr>PowerPoint Presentation</vt:lpstr>
      <vt:lpstr>PowerPoint Presentation</vt:lpstr>
      <vt:lpstr>Remarque :</vt:lpstr>
      <vt:lpstr>PowerPoint Presentation</vt:lpstr>
      <vt:lpstr>PowerPoint Presentation</vt:lpstr>
      <vt:lpstr>Bilan :</vt:lpstr>
      <vt:lpstr>PowerPoint Presentation</vt:lpstr>
      <vt:lpstr>PowerPoint Presentation</vt:lpstr>
      <vt:lpstr>PowerPoint Presentation</vt:lpstr>
      <vt:lpstr>PowerPoint Presentation</vt:lpstr>
      <vt:lpstr>PowerPoint Presentation</vt:lpstr>
      <vt:lpstr>IV) La source de l’énergie responsable de la tectonique des plaques :</vt:lpstr>
      <vt:lpstr>PowerPoint Presentation</vt:lpstr>
      <vt:lpstr>2) L'origine de l'énergie interne de la terre:</vt:lpstr>
      <vt:lpstr>PowerPoint Presentation</vt:lpstr>
      <vt:lpstr>- Manipulation des courants de convection :</vt:lpstr>
      <vt:lpstr>PowerPoint Presentation</vt:lpstr>
      <vt:lpstr>PowerPoint Presentation</vt:lpstr>
      <vt:lpstr>PowerPoint Presentation</vt:lpstr>
      <vt:lpstr>PowerPoint Presentation</vt:lpstr>
      <vt:lpstr>PowerPoint Presentation</vt:lpstr>
      <vt:lpstr>PowerPoint Presentation</vt:lpstr>
      <vt:lpstr>Bilan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théorie de la tectonique des plques</dc:title>
  <dc:creator>Jassine HADIRI</dc:creator>
  <cp:lastModifiedBy>HADIRI.YASSINE</cp:lastModifiedBy>
  <cp:revision>147</cp:revision>
  <dcterms:created xsi:type="dcterms:W3CDTF">2021-11-02T17:17:08Z</dcterms:created>
  <dcterms:modified xsi:type="dcterms:W3CDTF">2026-10-11T17:12:06Z</dcterms:modified>
</cp:coreProperties>
</file>